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5" r:id="rId4"/>
  </p:sldMasterIdLst>
  <p:notesMasterIdLst>
    <p:notesMasterId r:id="rId19"/>
  </p:notesMasterIdLst>
  <p:handoutMasterIdLst>
    <p:handoutMasterId r:id="rId20"/>
  </p:handoutMasterIdLst>
  <p:sldIdLst>
    <p:sldId id="579" r:id="rId5"/>
    <p:sldId id="319" r:id="rId6"/>
    <p:sldId id="586" r:id="rId7"/>
    <p:sldId id="587" r:id="rId8"/>
    <p:sldId id="588" r:id="rId9"/>
    <p:sldId id="589" r:id="rId10"/>
    <p:sldId id="590" r:id="rId11"/>
    <p:sldId id="591" r:id="rId12"/>
    <p:sldId id="596" r:id="rId13"/>
    <p:sldId id="592" r:id="rId14"/>
    <p:sldId id="593" r:id="rId15"/>
    <p:sldId id="597" r:id="rId16"/>
    <p:sldId id="598" r:id="rId17"/>
    <p:sldId id="585" r:id="rId18"/>
  </p:sldIdLst>
  <p:sldSz cx="13011150" cy="9756775"/>
  <p:notesSz cx="6805613" cy="9939338"/>
  <p:defaultTextStyle>
    <a:defPPr>
      <a:defRPr lang="en-US"/>
    </a:defPPr>
    <a:lvl1pPr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1pPr>
    <a:lvl2pPr marL="646334" indent="-19128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2pPr>
    <a:lvl3pPr marL="1294318" indent="-38405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3pPr>
    <a:lvl4pPr marL="1942283" indent="-576832"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4pPr>
    <a:lvl5pPr marL="2588682" indent="-768030" algn="l" defTabSz="1294318" rtl="0" fontAlgn="base">
      <a:spcBef>
        <a:spcPct val="0"/>
      </a:spcBef>
      <a:spcAft>
        <a:spcPct val="0"/>
      </a:spcAft>
      <a:defRPr sz="2600" kern="1200">
        <a:solidFill>
          <a:schemeClr val="tx1"/>
        </a:solidFill>
        <a:latin typeface="Arial" pitchFamily="34" charset="0"/>
        <a:ea typeface="ヒラギノ角ゴ Pro W3"/>
        <a:cs typeface="ヒラギノ角ゴ Pro W3"/>
      </a:defRPr>
    </a:lvl5pPr>
    <a:lvl6pPr marL="2275754" algn="l" defTabSz="910302" rtl="0" eaLnBrk="1" latinLnBrk="0" hangingPunct="1">
      <a:defRPr sz="2600" kern="1200">
        <a:solidFill>
          <a:schemeClr val="tx1"/>
        </a:solidFill>
        <a:latin typeface="Arial" pitchFamily="34" charset="0"/>
        <a:ea typeface="ヒラギノ角ゴ Pro W3"/>
        <a:cs typeface="ヒラギノ角ゴ Pro W3"/>
      </a:defRPr>
    </a:lvl6pPr>
    <a:lvl7pPr marL="2730905" algn="l" defTabSz="910302" rtl="0" eaLnBrk="1" latinLnBrk="0" hangingPunct="1">
      <a:defRPr sz="2600" kern="1200">
        <a:solidFill>
          <a:schemeClr val="tx1"/>
        </a:solidFill>
        <a:latin typeface="Arial" pitchFamily="34" charset="0"/>
        <a:ea typeface="ヒラギノ角ゴ Pro W3"/>
        <a:cs typeface="ヒラギノ角ゴ Pro W3"/>
      </a:defRPr>
    </a:lvl7pPr>
    <a:lvl8pPr marL="3186052" algn="l" defTabSz="910302" rtl="0" eaLnBrk="1" latinLnBrk="0" hangingPunct="1">
      <a:defRPr sz="2600" kern="1200">
        <a:solidFill>
          <a:schemeClr val="tx1"/>
        </a:solidFill>
        <a:latin typeface="Arial" pitchFamily="34" charset="0"/>
        <a:ea typeface="ヒラギノ角ゴ Pro W3"/>
        <a:cs typeface="ヒラギノ角ゴ Pro W3"/>
      </a:defRPr>
    </a:lvl8pPr>
    <a:lvl9pPr marL="3641204" algn="l" defTabSz="910302" rtl="0" eaLnBrk="1" latinLnBrk="0" hangingPunct="1">
      <a:defRPr sz="26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3073">
          <p15:clr>
            <a:srgbClr val="A4A3A4"/>
          </p15:clr>
        </p15:guide>
        <p15:guide id="2" pos="4098">
          <p15:clr>
            <a:srgbClr val="A4A3A4"/>
          </p15:clr>
        </p15:guide>
      </p15:sldGuideLst>
    </p:ext>
    <p:ext uri="{2D200454-40CA-4A62-9FC3-DE9A4176ACB9}">
      <p15:notesGuideLst xmlns:p15="http://schemas.microsoft.com/office/powerpoint/2012/main" xmlns="">
        <p15:guide id="1" orient="horz" pos="3131">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BB11"/>
    <a:srgbClr val="DD0000"/>
    <a:srgbClr val="EE0066"/>
    <a:srgbClr val="118888"/>
    <a:srgbClr val="004282"/>
    <a:srgbClr val="7F7F7F"/>
    <a:srgbClr val="FFAA00"/>
    <a:srgbClr val="EE5500"/>
    <a:srgbClr val="FF4600"/>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83192" autoAdjust="0"/>
  </p:normalViewPr>
  <p:slideViewPr>
    <p:cSldViewPr>
      <p:cViewPr varScale="1">
        <p:scale>
          <a:sx n="59" d="100"/>
          <a:sy n="59" d="100"/>
        </p:scale>
        <p:origin x="-1392" y="-77"/>
      </p:cViewPr>
      <p:guideLst>
        <p:guide orient="horz" pos="3073"/>
        <p:guide pos="40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696" y="0"/>
            <a:ext cx="2949848" cy="496908"/>
          </a:xfrm>
          <a:prstGeom prst="rect">
            <a:avLst/>
          </a:prstGeom>
        </p:spPr>
        <p:txBody>
          <a:bodyPr vert="horz" lIns="65233" tIns="32617" rIns="65233" bIns="32617" rtlCol="0"/>
          <a:lstStyle>
            <a:lvl1pPr algn="r" defTabSz="928021" fontAlgn="auto">
              <a:spcBef>
                <a:spcPts val="0"/>
              </a:spcBef>
              <a:spcAft>
                <a:spcPts val="0"/>
              </a:spcAft>
              <a:defRPr sz="900" smtClean="0">
                <a:latin typeface="+mn-lt"/>
                <a:ea typeface="+mn-ea"/>
                <a:cs typeface="+mn-cs"/>
              </a:defRPr>
            </a:lvl1pPr>
          </a:lstStyle>
          <a:p>
            <a:pPr>
              <a:defRPr/>
            </a:pPr>
            <a:fld id="{C3C292A9-28F1-4369-B452-1C9C6FA9C50D}" type="datetimeFigureOut">
              <a:rPr lang="en-US"/>
              <a:pPr>
                <a:defRPr/>
              </a:pPr>
              <a:t>7/31/2015</a:t>
            </a:fld>
            <a:endParaRPr lang="en-US"/>
          </a:p>
        </p:txBody>
      </p:sp>
      <p:sp>
        <p:nvSpPr>
          <p:cNvPr id="4" name="Footer Placeholder 3"/>
          <p:cNvSpPr>
            <a:spLocks noGrp="1"/>
          </p:cNvSpPr>
          <p:nvPr>
            <p:ph type="ftr" sz="quarter" idx="2"/>
          </p:nvPr>
        </p:nvSpPr>
        <p:spPr>
          <a:xfrm>
            <a:off x="0" y="9440070"/>
            <a:ext cx="2948778" cy="498088"/>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696" y="9440070"/>
            <a:ext cx="2949848" cy="498088"/>
          </a:xfrm>
          <a:prstGeom prst="rect">
            <a:avLst/>
          </a:prstGeom>
        </p:spPr>
        <p:txBody>
          <a:bodyPr vert="horz" lIns="65233" tIns="32617" rIns="65233" bIns="32617" rtlCol="0" anchor="b"/>
          <a:lstStyle>
            <a:lvl1pPr algn="r" defTabSz="928021" fontAlgn="auto">
              <a:spcBef>
                <a:spcPts val="0"/>
              </a:spcBef>
              <a:spcAft>
                <a:spcPts val="0"/>
              </a:spcAft>
              <a:defRPr sz="900" smtClean="0">
                <a:latin typeface="+mn-lt"/>
                <a:ea typeface="+mn-ea"/>
                <a:cs typeface="+mn-cs"/>
              </a:defRPr>
            </a:lvl1pPr>
          </a:lstStyle>
          <a:p>
            <a:pPr>
              <a:defRPr/>
            </a:pPr>
            <a:fld id="{9D28535C-87EB-4B6F-B77A-6E74A575AC4E}" type="slidenum">
              <a:rPr lang="en-US"/>
              <a:pPr>
                <a:defRPr/>
              </a:pPr>
              <a:t>‹#›</a:t>
            </a:fld>
            <a:endParaRPr lang="en-US"/>
          </a:p>
        </p:txBody>
      </p:sp>
    </p:spTree>
    <p:extLst>
      <p:ext uri="{BB962C8B-B14F-4D97-AF65-F5344CB8AC3E}">
        <p14:creationId xmlns:p14="http://schemas.microsoft.com/office/powerpoint/2010/main" val="1813140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8778" cy="49690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696" y="0"/>
            <a:ext cx="2949848" cy="496908"/>
          </a:xfrm>
          <a:prstGeom prst="rect">
            <a:avLst/>
          </a:prstGeom>
        </p:spPr>
        <p:txBody>
          <a:bodyPr vert="horz" lIns="95662" tIns="47831" rIns="95662" bIns="47831" rtlCol="0"/>
          <a:lstStyle>
            <a:lvl1pPr algn="r" defTabSz="928021" fontAlgn="auto">
              <a:spcBef>
                <a:spcPts val="0"/>
              </a:spcBef>
              <a:spcAft>
                <a:spcPts val="0"/>
              </a:spcAft>
              <a:defRPr sz="1200" smtClean="0">
                <a:latin typeface="+mn-lt"/>
                <a:ea typeface="+mn-ea"/>
                <a:cs typeface="+mn-cs"/>
              </a:defRPr>
            </a:lvl1pPr>
          </a:lstStyle>
          <a:p>
            <a:pPr>
              <a:defRPr/>
            </a:pPr>
            <a:fld id="{D78600C0-E6F7-432F-A446-8DFADB620EEF}" type="datetimeFigureOut">
              <a:rPr lang="en-US"/>
              <a:pPr>
                <a:defRPr/>
              </a:pPr>
              <a:t>7/31/2015</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a:p>
        </p:txBody>
      </p:sp>
      <p:sp>
        <p:nvSpPr>
          <p:cNvPr id="5" name="Notes Placeholder 4"/>
          <p:cNvSpPr>
            <a:spLocks noGrp="1"/>
          </p:cNvSpPr>
          <p:nvPr>
            <p:ph type="body" sz="quarter" idx="3"/>
          </p:nvPr>
        </p:nvSpPr>
        <p:spPr>
          <a:xfrm>
            <a:off x="680241" y="3975263"/>
            <a:ext cx="5445132" cy="521812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070"/>
            <a:ext cx="2948778" cy="498088"/>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696" y="9440070"/>
            <a:ext cx="2949848" cy="498088"/>
          </a:xfrm>
          <a:prstGeom prst="rect">
            <a:avLst/>
          </a:prstGeom>
        </p:spPr>
        <p:txBody>
          <a:bodyPr vert="horz" lIns="95662" tIns="47831" rIns="95662" bIns="47831" rtlCol="0" anchor="b"/>
          <a:lstStyle>
            <a:lvl1pPr algn="r" defTabSz="928021" fontAlgn="auto">
              <a:spcBef>
                <a:spcPts val="0"/>
              </a:spcBef>
              <a:spcAft>
                <a:spcPts val="0"/>
              </a:spcAft>
              <a:defRPr sz="1200" smtClean="0">
                <a:latin typeface="+mn-lt"/>
                <a:ea typeface="+mn-ea"/>
                <a:cs typeface="+mn-cs"/>
              </a:defRPr>
            </a:lvl1pPr>
          </a:lstStyle>
          <a:p>
            <a:pPr>
              <a:defRPr/>
            </a:pPr>
            <a:fld id="{9EC167E1-C60E-45A7-B40D-9629AC64C384}" type="slidenum">
              <a:rPr lang="en-US"/>
              <a:pPr>
                <a:defRPr/>
              </a:pPr>
              <a:t>‹#›</a:t>
            </a:fld>
            <a:endParaRPr lang="en-US"/>
          </a:p>
        </p:txBody>
      </p:sp>
    </p:spTree>
    <p:extLst>
      <p:ext uri="{BB962C8B-B14F-4D97-AF65-F5344CB8AC3E}">
        <p14:creationId xmlns:p14="http://schemas.microsoft.com/office/powerpoint/2010/main" val="3319088690"/>
      </p:ext>
    </p:extLst>
  </p:cSld>
  <p:clrMap bg1="lt1" tx1="dk1" bg2="lt2" tx2="dk2" accent1="accent1" accent2="accent2" accent3="accent3" accent4="accent4" accent5="accent5" accent6="accent6" hlink="hlink" folHlink="folHlink"/>
  <p:notesStyle>
    <a:lvl1pPr algn="l" defTabSz="1294318" rtl="0" fontAlgn="base">
      <a:spcBef>
        <a:spcPct val="30000"/>
      </a:spcBef>
      <a:spcAft>
        <a:spcPct val="0"/>
      </a:spcAft>
      <a:defRPr sz="1400" kern="1200">
        <a:solidFill>
          <a:schemeClr val="tx1"/>
        </a:solidFill>
        <a:latin typeface="+mn-lt"/>
        <a:ea typeface="+mn-ea"/>
        <a:cs typeface="+mn-cs"/>
      </a:defRPr>
    </a:lvl1pPr>
    <a:lvl2pPr marL="271807" algn="l" defTabSz="1294318" rtl="0" fontAlgn="base">
      <a:spcBef>
        <a:spcPct val="30000"/>
      </a:spcBef>
      <a:spcAft>
        <a:spcPct val="0"/>
      </a:spcAft>
      <a:defRPr sz="1400" kern="1200">
        <a:solidFill>
          <a:schemeClr val="tx1"/>
        </a:solidFill>
        <a:latin typeface="+mn-lt"/>
        <a:ea typeface="+mn-ea"/>
        <a:cs typeface="+mn-cs"/>
      </a:defRPr>
    </a:lvl2pPr>
    <a:lvl3pPr marL="545264" algn="l" defTabSz="1294318" rtl="0" fontAlgn="base">
      <a:spcBef>
        <a:spcPct val="30000"/>
      </a:spcBef>
      <a:spcAft>
        <a:spcPct val="0"/>
      </a:spcAft>
      <a:defRPr sz="1400" kern="1200">
        <a:solidFill>
          <a:schemeClr val="tx1"/>
        </a:solidFill>
        <a:latin typeface="+mn-lt"/>
        <a:ea typeface="+mn-ea"/>
        <a:cs typeface="+mn-cs"/>
      </a:defRPr>
    </a:lvl3pPr>
    <a:lvl4pPr marL="818635" algn="l" defTabSz="1294318" rtl="0" fontAlgn="base">
      <a:spcBef>
        <a:spcPct val="30000"/>
      </a:spcBef>
      <a:spcAft>
        <a:spcPct val="0"/>
      </a:spcAft>
      <a:defRPr sz="1400" kern="1200">
        <a:solidFill>
          <a:schemeClr val="tx1"/>
        </a:solidFill>
        <a:latin typeface="+mn-lt"/>
        <a:ea typeface="+mn-ea"/>
        <a:cs typeface="+mn-cs"/>
      </a:defRPr>
    </a:lvl4pPr>
    <a:lvl5pPr marL="1092054" algn="l" defTabSz="1294318" rtl="0" fontAlgn="base">
      <a:spcBef>
        <a:spcPct val="30000"/>
      </a:spcBef>
      <a:spcAft>
        <a:spcPct val="0"/>
      </a:spcAft>
      <a:defRPr sz="1400" kern="1200">
        <a:solidFill>
          <a:schemeClr val="tx1"/>
        </a:solidFill>
        <a:latin typeface="+mn-lt"/>
        <a:ea typeface="+mn-ea"/>
        <a:cs typeface="+mn-cs"/>
      </a:defRPr>
    </a:lvl5pPr>
    <a:lvl6pPr marL="3237533" algn="l" defTabSz="1294977" rtl="0" eaLnBrk="1" latinLnBrk="0" hangingPunct="1">
      <a:defRPr sz="1700" kern="1200">
        <a:solidFill>
          <a:schemeClr val="tx1"/>
        </a:solidFill>
        <a:latin typeface="+mn-lt"/>
        <a:ea typeface="+mn-ea"/>
        <a:cs typeface="+mn-cs"/>
      </a:defRPr>
    </a:lvl6pPr>
    <a:lvl7pPr marL="3885019" algn="l" defTabSz="1294977" rtl="0" eaLnBrk="1" latinLnBrk="0" hangingPunct="1">
      <a:defRPr sz="1700" kern="1200">
        <a:solidFill>
          <a:schemeClr val="tx1"/>
        </a:solidFill>
        <a:latin typeface="+mn-lt"/>
        <a:ea typeface="+mn-ea"/>
        <a:cs typeface="+mn-cs"/>
      </a:defRPr>
    </a:lvl7pPr>
    <a:lvl8pPr marL="4532534" algn="l" defTabSz="1294977" rtl="0" eaLnBrk="1" latinLnBrk="0" hangingPunct="1">
      <a:defRPr sz="1700" kern="1200">
        <a:solidFill>
          <a:schemeClr val="tx1"/>
        </a:solidFill>
        <a:latin typeface="+mn-lt"/>
        <a:ea typeface="+mn-ea"/>
        <a:cs typeface="+mn-cs"/>
      </a:defRPr>
    </a:lvl8pPr>
    <a:lvl9pPr marL="5180048" algn="l" defTabSz="1294977"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a:t>
            </a:fld>
            <a:endParaRPr lang="en-US"/>
          </a:p>
        </p:txBody>
      </p:sp>
    </p:spTree>
    <p:extLst>
      <p:ext uri="{BB962C8B-B14F-4D97-AF65-F5344CB8AC3E}">
        <p14:creationId xmlns:p14="http://schemas.microsoft.com/office/powerpoint/2010/main" val="2928879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4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2</a:t>
            </a:fld>
            <a:endParaRPr lang="en-US"/>
          </a:p>
        </p:txBody>
      </p:sp>
    </p:spTree>
    <p:extLst>
      <p:ext uri="{BB962C8B-B14F-4D97-AF65-F5344CB8AC3E}">
        <p14:creationId xmlns:p14="http://schemas.microsoft.com/office/powerpoint/2010/main" val="2896606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3</a:t>
            </a:fld>
            <a:endParaRPr lang="en-US"/>
          </a:p>
        </p:txBody>
      </p:sp>
    </p:spTree>
    <p:extLst>
      <p:ext uri="{BB962C8B-B14F-4D97-AF65-F5344CB8AC3E}">
        <p14:creationId xmlns:p14="http://schemas.microsoft.com/office/powerpoint/2010/main" val="4248092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4</a:t>
            </a:fld>
            <a:endParaRPr lang="en-US"/>
          </a:p>
        </p:txBody>
      </p:sp>
    </p:spTree>
    <p:extLst>
      <p:ext uri="{BB962C8B-B14F-4D97-AF65-F5344CB8AC3E}">
        <p14:creationId xmlns:p14="http://schemas.microsoft.com/office/powerpoint/2010/main" val="3989320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5</a:t>
            </a:fld>
            <a:endParaRPr lang="en-US"/>
          </a:p>
        </p:txBody>
      </p:sp>
    </p:spTree>
    <p:extLst>
      <p:ext uri="{BB962C8B-B14F-4D97-AF65-F5344CB8AC3E}">
        <p14:creationId xmlns:p14="http://schemas.microsoft.com/office/powerpoint/2010/main" val="1511240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8</a:t>
            </a:fld>
            <a:endParaRPr lang="en-US"/>
          </a:p>
        </p:txBody>
      </p:sp>
    </p:spTree>
    <p:extLst>
      <p:ext uri="{BB962C8B-B14F-4D97-AF65-F5344CB8AC3E}">
        <p14:creationId xmlns:p14="http://schemas.microsoft.com/office/powerpoint/2010/main" val="3126477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 </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10</a:t>
            </a:fld>
            <a:endParaRPr lang="en-US"/>
          </a:p>
        </p:txBody>
      </p:sp>
    </p:spTree>
    <p:extLst>
      <p:ext uri="{BB962C8B-B14F-4D97-AF65-F5344CB8AC3E}">
        <p14:creationId xmlns:p14="http://schemas.microsoft.com/office/powerpoint/2010/main" val="2404479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altLang="zh-CN" dirty="0" smtClean="0"/>
              <a:t>We will demo</a:t>
            </a:r>
            <a:r>
              <a:rPr lang="en-US" altLang="zh-CN" baseline="0" dirty="0" smtClean="0"/>
              <a:t> how to add search in Lab: Find Object</a:t>
            </a:r>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11</a:t>
            </a:fld>
            <a:endParaRPr lang="en-US"/>
          </a:p>
        </p:txBody>
      </p:sp>
    </p:spTree>
    <p:extLst>
      <p:ext uri="{BB962C8B-B14F-4D97-AF65-F5344CB8AC3E}">
        <p14:creationId xmlns:p14="http://schemas.microsoft.com/office/powerpoint/2010/main" val="462996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9EC167E1-C60E-45A7-B40D-9629AC64C384}" type="slidenum">
              <a:rPr lang="en-US" smtClean="0"/>
              <a:pPr>
                <a:defRPr/>
              </a:pPr>
              <a:t>14</a:t>
            </a:fld>
            <a:endParaRPr lang="en-US"/>
          </a:p>
        </p:txBody>
      </p:sp>
    </p:spTree>
    <p:extLst>
      <p:ext uri="{BB962C8B-B14F-4D97-AF65-F5344CB8AC3E}">
        <p14:creationId xmlns:p14="http://schemas.microsoft.com/office/powerpoint/2010/main" val="4177228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0" y="2589391"/>
            <a:ext cx="13011150" cy="4362311"/>
          </a:xfrm>
          <a:prstGeom prst="rect">
            <a:avLst/>
          </a:prstGeom>
          <a:gradFill>
            <a:gsLst>
              <a:gs pos="20000">
                <a:schemeClr val="bg1">
                  <a:alpha val="88000"/>
                </a:schemeClr>
              </a:gs>
              <a:gs pos="100000">
                <a:schemeClr val="bg1">
                  <a:alpha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a:p>
        </p:txBody>
      </p:sp>
      <p:sp>
        <p:nvSpPr>
          <p:cNvPr id="4" name="Text Placeholder 2"/>
          <p:cNvSpPr>
            <a:spLocks noGrp="1"/>
          </p:cNvSpPr>
          <p:nvPr>
            <p:ph type="body" sz="quarter" idx="10" hasCustomPrompt="1"/>
          </p:nvPr>
        </p:nvSpPr>
        <p:spPr>
          <a:xfrm>
            <a:off x="650664" y="3460758"/>
            <a:ext cx="7679991" cy="1714459"/>
          </a:xfrm>
          <a:prstGeom prst="rect">
            <a:avLst/>
          </a:prstGeom>
        </p:spPr>
        <p:txBody>
          <a:bodyPr lIns="0" tIns="0" rIns="0" bIns="0">
            <a:noAutofit/>
          </a:bodyPr>
          <a:lstStyle>
            <a:lvl1pPr marL="0" indent="0">
              <a:spcBef>
                <a:spcPts val="0"/>
              </a:spcBef>
              <a:buNone/>
              <a:defRPr sz="4800" b="1" baseline="0">
                <a:solidFill>
                  <a:schemeClr val="accent4"/>
                </a:solidFill>
              </a:defRPr>
            </a:lvl1pPr>
          </a:lstStyle>
          <a:p>
            <a:r>
              <a:rPr lang="en-US" sz="4600" dirty="0" smtClean="0"/>
              <a:t>Main title can extend over one or two lines</a:t>
            </a:r>
            <a:endParaRPr lang="en-US" sz="4600" dirty="0"/>
          </a:p>
        </p:txBody>
      </p:sp>
      <p:sp>
        <p:nvSpPr>
          <p:cNvPr id="5" name="Text Placeholder 4"/>
          <p:cNvSpPr>
            <a:spLocks noGrp="1"/>
          </p:cNvSpPr>
          <p:nvPr>
            <p:ph type="body" sz="quarter" idx="12" hasCustomPrompt="1"/>
          </p:nvPr>
        </p:nvSpPr>
        <p:spPr>
          <a:xfrm>
            <a:off x="650562" y="5505125"/>
            <a:ext cx="7679988" cy="550942"/>
          </a:xfrm>
          <a:prstGeom prst="rect">
            <a:avLst/>
          </a:prstGeom>
        </p:spPr>
        <p:txBody>
          <a:bodyPr lIns="0" tIns="0" rIns="0" bIns="0">
            <a:noAutofit/>
          </a:bodyPr>
          <a:lstStyle>
            <a:lvl1pPr marL="0" indent="0">
              <a:spcBef>
                <a:spcPts val="0"/>
              </a:spcBef>
              <a:buNone/>
              <a:defRPr sz="3100" b="0" baseline="0">
                <a:solidFill>
                  <a:srgbClr val="000000"/>
                </a:solidFill>
              </a:defRPr>
            </a:lvl1pPr>
          </a:lstStyle>
          <a:p>
            <a:pPr lvl="0"/>
            <a:r>
              <a:rPr lang="en-US" dirty="0" smtClean="0"/>
              <a:t>Presenter Name</a:t>
            </a:r>
          </a:p>
        </p:txBody>
      </p:sp>
      <p:sp>
        <p:nvSpPr>
          <p:cNvPr id="6" name="Text Placeholder 15"/>
          <p:cNvSpPr>
            <a:spLocks noGrp="1"/>
          </p:cNvSpPr>
          <p:nvPr>
            <p:ph type="body" sz="quarter" idx="13" hasCustomPrompt="1"/>
          </p:nvPr>
        </p:nvSpPr>
        <p:spPr>
          <a:xfrm>
            <a:off x="650664" y="6056067"/>
            <a:ext cx="7679991" cy="448450"/>
          </a:xfrm>
          <a:prstGeom prst="rect">
            <a:avLst/>
          </a:prstGeom>
        </p:spPr>
        <p:txBody>
          <a:bodyPr lIns="0" tIns="0" rIns="0" bIns="0">
            <a:noAutofit/>
          </a:bodyPr>
          <a:lstStyle>
            <a:lvl1pPr marL="0" indent="0">
              <a:spcBef>
                <a:spcPts val="0"/>
              </a:spcBef>
              <a:buNone/>
              <a:defRPr sz="2400" b="0" baseline="0">
                <a:solidFill>
                  <a:srgbClr val="000000"/>
                </a:solidFill>
              </a:defRPr>
            </a:lvl1pPr>
          </a:lstStyle>
          <a:p>
            <a:pPr lvl="0"/>
            <a:r>
              <a:rPr lang="en-US" dirty="0" smtClean="0"/>
              <a:t>Presenter Title</a:t>
            </a:r>
            <a:endParaRPr lang="en-US" dirty="0"/>
          </a:p>
        </p:txBody>
      </p:sp>
      <p:sp>
        <p:nvSpPr>
          <p:cNvPr id="7" name="Text Placeholder 15"/>
          <p:cNvSpPr>
            <a:spLocks noGrp="1"/>
          </p:cNvSpPr>
          <p:nvPr>
            <p:ph type="body" sz="quarter" idx="14" hasCustomPrompt="1"/>
          </p:nvPr>
        </p:nvSpPr>
        <p:spPr>
          <a:xfrm>
            <a:off x="650664" y="3012011"/>
            <a:ext cx="7679991" cy="448450"/>
          </a:xfrm>
          <a:prstGeom prst="rect">
            <a:avLst/>
          </a:prstGeom>
        </p:spPr>
        <p:txBody>
          <a:bodyPr lIns="0" tIns="0" rIns="0" bIns="0">
            <a:noAutofit/>
          </a:bodyPr>
          <a:lstStyle>
            <a:lvl1pPr marL="0" indent="0">
              <a:spcBef>
                <a:spcPts val="0"/>
              </a:spcBef>
              <a:buNone/>
              <a:defRPr sz="2400" b="1" baseline="0">
                <a:solidFill>
                  <a:schemeClr val="accent4"/>
                </a:solidFill>
              </a:defRPr>
            </a:lvl1pPr>
          </a:lstStyle>
          <a:p>
            <a:pPr lvl="0"/>
            <a:r>
              <a:rPr lang="en-US" dirty="0" smtClean="0"/>
              <a:t>Event name 2013</a:t>
            </a:r>
            <a:endParaRPr lang="en-US" dirty="0"/>
          </a:p>
        </p:txBody>
      </p:sp>
      <p:pic>
        <p:nvPicPr>
          <p:cNvPr id="9" name="Picture 8" descr="PPT_Template_Footer.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6418562"/>
            <a:ext cx="13011150" cy="533140"/>
          </a:xfrm>
          <a:prstGeom prst="rect">
            <a:avLst/>
          </a:prstGeom>
        </p:spPr>
      </p:pic>
      <p:sp>
        <p:nvSpPr>
          <p:cNvPr id="11" name="TextBox 10"/>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7707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eyNote">
    <p:spTree>
      <p:nvGrpSpPr>
        <p:cNvPr id="1" name=""/>
        <p:cNvGrpSpPr/>
        <p:nvPr/>
      </p:nvGrpSpPr>
      <p:grpSpPr>
        <a:xfrm>
          <a:off x="0" y="0"/>
          <a:ext cx="0" cy="0"/>
          <a:chOff x="0" y="0"/>
          <a:chExt cx="0" cy="0"/>
        </a:xfrm>
      </p:grpSpPr>
      <p:sp>
        <p:nvSpPr>
          <p:cNvPr id="2" name="Title 1"/>
          <p:cNvSpPr>
            <a:spLocks noGrp="1"/>
          </p:cNvSpPr>
          <p:nvPr>
            <p:ph type="title"/>
          </p:nvPr>
        </p:nvSpPr>
        <p:spPr>
          <a:xfrm>
            <a:off x="893763" y="519113"/>
            <a:ext cx="11223625" cy="7331074"/>
          </a:xfrm>
          <a:prstGeom prst="rect">
            <a:avLst/>
          </a:prstGeom>
        </p:spPr>
        <p:txBody>
          <a:bodyPr anchor="ctr"/>
          <a:lstStyle>
            <a:lvl1pPr algn="ctr">
              <a:defRPr sz="8800">
                <a:latin typeface="+mj-lt"/>
              </a:defRPr>
            </a:lvl1pPr>
          </a:lstStyle>
          <a:p>
            <a:r>
              <a:rPr lang="en-US" altLang="zh-CN" dirty="0" smtClean="0"/>
              <a:t>Click to edit Master title style</a:t>
            </a:r>
            <a:endParaRPr lang="zh-CN" altLang="en-US" dirty="0"/>
          </a:p>
        </p:txBody>
      </p:sp>
    </p:spTree>
    <p:extLst>
      <p:ext uri="{BB962C8B-B14F-4D97-AF65-F5344CB8AC3E}">
        <p14:creationId xmlns:p14="http://schemas.microsoft.com/office/powerpoint/2010/main" val="294670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1 column)">
    <p:spTree>
      <p:nvGrpSpPr>
        <p:cNvPr id="1" name=""/>
        <p:cNvGrpSpPr/>
        <p:nvPr/>
      </p:nvGrpSpPr>
      <p:grpSpPr>
        <a:xfrm>
          <a:off x="0" y="0"/>
          <a:ext cx="0" cy="0"/>
          <a:chOff x="0" y="0"/>
          <a:chExt cx="0" cy="0"/>
        </a:xfrm>
      </p:grpSpPr>
      <p:sp>
        <p:nvSpPr>
          <p:cNvPr id="4" name="Content Placeholder 2"/>
          <p:cNvSpPr>
            <a:spLocks noGrp="1"/>
          </p:cNvSpPr>
          <p:nvPr>
            <p:ph idx="1"/>
          </p:nvPr>
        </p:nvSpPr>
        <p:spPr>
          <a:xfrm>
            <a:off x="650557" y="2016857"/>
            <a:ext cx="11710098" cy="6782341"/>
          </a:xfrm>
          <a:prstGeom prst="rect">
            <a:avLst/>
          </a:prstGeom>
        </p:spPr>
        <p:txBody>
          <a:bodyPr lIns="0" tIns="0" rIns="0" bIns="0">
            <a:noAutofit/>
          </a:bodyPr>
          <a:lstStyle>
            <a:lvl1pPr marL="602647" indent="-497242">
              <a:buClr>
                <a:schemeClr val="accent4"/>
              </a:buClr>
              <a:buSzPct val="100000"/>
              <a:buFont typeface="Wingdings" charset="2"/>
              <a:buChar char="§"/>
              <a:defRPr sz="4600" b="0"/>
            </a:lvl1pPr>
            <a:lvl2pPr marL="1305726" indent="-451975">
              <a:buClr>
                <a:schemeClr val="accent4"/>
              </a:buClr>
              <a:buSzPct val="100000"/>
              <a:buFont typeface="Wingdings" charset="2"/>
              <a:buChar char="§"/>
              <a:defRPr sz="3600" b="0">
                <a:solidFill>
                  <a:schemeClr val="tx1"/>
                </a:solidFill>
              </a:defRPr>
            </a:lvl2pPr>
            <a:lvl3pPr marL="2008860" indent="-406816">
              <a:buClr>
                <a:schemeClr val="accent4"/>
              </a:buClr>
              <a:buSzPct val="100000"/>
              <a:buFont typeface="Wingdings" charset="2"/>
              <a:buChar char="§"/>
              <a:defRPr sz="3100" b="0"/>
            </a:lvl3pPr>
            <a:lvl4pPr marL="2812463" indent="-361640">
              <a:buClr>
                <a:schemeClr val="accent4"/>
              </a:buClr>
              <a:buSzPct val="100000"/>
              <a:buFont typeface="Wingdings" charset="2"/>
              <a:buChar char="§"/>
              <a:defRPr sz="2700" b="0"/>
            </a:lvl4pPr>
            <a:lvl5pPr marL="3615976" indent="-316352">
              <a:buClr>
                <a:schemeClr val="accent4"/>
              </a:buClr>
              <a:buSzPct val="100000"/>
              <a:buFont typeface="Wingdings" charset="2"/>
              <a:buChar char="§"/>
              <a:defRPr sz="2400" b="0"/>
            </a:lvl5pPr>
          </a:lstStyle>
          <a:p>
            <a:pPr lvl="0"/>
            <a:r>
              <a:rPr lang="en-US" dirty="0" smtClean="0"/>
              <a:t>Click to edit Master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650663" y="390732"/>
            <a:ext cx="11710035" cy="1626129"/>
          </a:xfrm>
          <a:prstGeom prst="rect">
            <a:avLst/>
          </a:prstGeom>
        </p:spPr>
        <p:txBody>
          <a:bodyPr lIns="0" tIns="0" rIns="0" bIns="0" anchor="t" anchorCtr="0">
            <a:noAutofit/>
          </a:bodyPr>
          <a:lstStyle>
            <a:lvl1pPr algn="l">
              <a:defRPr sz="4600">
                <a:solidFill>
                  <a:srgbClr val="1B58A8"/>
                </a:solidFill>
              </a:defRPr>
            </a:lvl1pPr>
          </a:lstStyle>
          <a:p>
            <a:r>
              <a:rPr lang="en-US" dirty="0" smtClean="0"/>
              <a:t>Click to edit Master title style</a:t>
            </a:r>
            <a:endParaRPr lang="en-US" dirty="0"/>
          </a:p>
        </p:txBody>
      </p:sp>
      <p:sp>
        <p:nvSpPr>
          <p:cNvPr id="6" name="TextBox 5"/>
          <p:cNvSpPr txBox="1"/>
          <p:nvPr userDrawn="1"/>
        </p:nvSpPr>
        <p:spPr>
          <a:xfrm>
            <a:off x="156210" y="9397169"/>
            <a:ext cx="1977390"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a:t>
            </a:r>
            <a:endParaRPr lang="en-US" sz="1100" b="0" i="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3299639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inal">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2" hasCustomPrompt="1"/>
          </p:nvPr>
        </p:nvSpPr>
        <p:spPr>
          <a:xfrm>
            <a:off x="156209" y="8251213"/>
            <a:ext cx="12697462" cy="1000589"/>
          </a:xfrm>
          <a:prstGeom prst="rect">
            <a:avLst/>
          </a:prstGeom>
        </p:spPr>
        <p:txBody>
          <a:bodyPr vert="horz" lIns="0" tIns="0" rIns="0" bIns="0" anchor="b" anchorCtr="0"/>
          <a:lstStyle>
            <a:lvl1pPr marL="0" indent="0">
              <a:buNone/>
              <a:defRPr sz="1100" kern="0" spc="-10">
                <a:solidFill>
                  <a:srgbClr val="595959"/>
                </a:solidFill>
                <a:latin typeface="Arial" pitchFamily="34" charset="0"/>
                <a:cs typeface="Arial" pitchFamily="34" charset="0"/>
              </a:defRPr>
            </a:lvl1pPr>
          </a:lstStyle>
          <a:p>
            <a:r>
              <a:rPr lang="en-US" dirty="0" smtClean="0"/>
              <a:t>Autodesk is a registered trademark of Autodesk, Inc., and/or its subsidiaries and/or affiliates in the USA and/or other countries. All other brand names, product names, or trademarks belong to their respective holders. Autodesk reserves the right to alter product and services offerings, and specifications and pricing at any time without notice, and is not responsible for typographical or graphical errors that may appear in this document.</a:t>
            </a:r>
            <a:endParaRPr lang="en-US" dirty="0"/>
          </a:p>
        </p:txBody>
      </p:sp>
      <p:sp>
        <p:nvSpPr>
          <p:cNvPr id="8" name="TextBox 7"/>
          <p:cNvSpPr txBox="1"/>
          <p:nvPr userDrawn="1"/>
        </p:nvSpPr>
        <p:spPr>
          <a:xfrm>
            <a:off x="156312" y="9397169"/>
            <a:ext cx="4434841" cy="169277"/>
          </a:xfrm>
          <a:prstGeom prst="rect">
            <a:avLst/>
          </a:prstGeom>
          <a:noFill/>
        </p:spPr>
        <p:txBody>
          <a:bodyPr wrap="square" lIns="0" tIns="0" rIns="0" bIns="0" rtlCol="0">
            <a:spAutoFit/>
          </a:bodyPr>
          <a:lstStyle/>
          <a:p>
            <a:r>
              <a:rPr lang="en-US" sz="1100" b="0" i="0" dirty="0" smtClean="0">
                <a:solidFill>
                  <a:schemeClr val="tx1">
                    <a:lumMod val="65000"/>
                    <a:lumOff val="35000"/>
                  </a:schemeClr>
                </a:solidFill>
                <a:latin typeface="Arial" pitchFamily="34" charset="0"/>
                <a:cs typeface="Arial" pitchFamily="34" charset="0"/>
              </a:rPr>
              <a:t>© 2015 Autodesk, Inc. All rights reserved.</a:t>
            </a:r>
            <a:endParaRPr lang="en-US" sz="1100" b="0" i="0" dirty="0">
              <a:solidFill>
                <a:schemeClr val="tx1">
                  <a:lumMod val="65000"/>
                  <a:lumOff val="35000"/>
                </a:schemeClr>
              </a:solidFill>
              <a:latin typeface="Arial" pitchFamily="34" charset="0"/>
              <a:cs typeface="Arial" pitchFamily="34" charset="0"/>
            </a:endParaRPr>
          </a:p>
        </p:txBody>
      </p:sp>
      <p:pic>
        <p:nvPicPr>
          <p:cNvPr id="6" name="Picture 5" descr="PPT_Template_Autodesk_Logo.png"/>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2591915" y="4051602"/>
            <a:ext cx="7696201" cy="1257299"/>
          </a:xfrm>
          <a:prstGeom prst="rect">
            <a:avLst/>
          </a:prstGeom>
        </p:spPr>
      </p:pic>
    </p:spTree>
    <p:extLst>
      <p:ext uri="{BB962C8B-B14F-4D97-AF65-F5344CB8AC3E}">
        <p14:creationId xmlns:p14="http://schemas.microsoft.com/office/powerpoint/2010/main" val="887647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a:xfrm>
            <a:off x="0" y="9187634"/>
            <a:ext cx="13011150" cy="56914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0435" tIns="45178" rIns="90435" bIns="45178" rtlCol="0" anchor="ctr"/>
          <a:lstStyle/>
          <a:p>
            <a:pPr algn="ctr"/>
            <a:endParaRPr lang="en-US" sz="2600" dirty="0">
              <a:latin typeface="Arial" pitchFamily="34" charset="0"/>
            </a:endParaRPr>
          </a:p>
        </p:txBody>
      </p:sp>
      <p:sp>
        <p:nvSpPr>
          <p:cNvPr id="6" name="TextBox 5"/>
          <p:cNvSpPr txBox="1"/>
          <p:nvPr userDrawn="1"/>
        </p:nvSpPr>
        <p:spPr>
          <a:xfrm>
            <a:off x="105802" y="9384779"/>
            <a:ext cx="1036591" cy="138499"/>
          </a:xfrm>
          <a:prstGeom prst="rect">
            <a:avLst/>
          </a:prstGeom>
          <a:noFill/>
        </p:spPr>
        <p:txBody>
          <a:bodyPr wrap="square" lIns="0" tIns="0" rIns="0" bIns="0" rtlCol="0">
            <a:spAutoFit/>
          </a:bodyPr>
          <a:lstStyle/>
          <a:p>
            <a:pPr algn="l" defTabSz="643763">
              <a:buNone/>
            </a:pPr>
            <a:r>
              <a:rPr lang="en-US" sz="900" b="0" i="0" baseline="0">
                <a:solidFill>
                  <a:srgbClr val="000000">
                    <a:lumMod val="65000"/>
                    <a:lumOff val="35000"/>
                  </a:srgbClr>
                </a:solidFill>
                <a:latin typeface="Arial"/>
                <a:ea typeface="+mn-ea"/>
                <a:cs typeface="Arial"/>
              </a:rPr>
              <a:t>© 201</a:t>
            </a:r>
            <a:r>
              <a:rPr lang="pl-PL" sz="900" b="0" i="0" baseline="0">
                <a:solidFill>
                  <a:srgbClr val="000000">
                    <a:lumMod val="65000"/>
                    <a:lumOff val="35000"/>
                  </a:srgbClr>
                </a:solidFill>
                <a:latin typeface="Arial"/>
                <a:ea typeface="+mn-ea"/>
                <a:cs typeface="Arial"/>
              </a:rPr>
              <a:t>5</a:t>
            </a:r>
            <a:r>
              <a:rPr lang="en-US" sz="900" b="0" i="0" baseline="0">
                <a:solidFill>
                  <a:srgbClr val="000000">
                    <a:lumMod val="65000"/>
                    <a:lumOff val="35000"/>
                  </a:srgbClr>
                </a:solidFill>
                <a:latin typeface="Arial"/>
                <a:ea typeface="+mn-ea"/>
                <a:cs typeface="Arial"/>
              </a:rPr>
              <a:t> Autodesk</a:t>
            </a:r>
            <a:endParaRPr sz="900">
              <a:solidFill>
                <a:schemeClr val="tx1">
                  <a:lumMod val="65000"/>
                </a:schemeClr>
              </a:solidFill>
            </a:endParaRPr>
          </a:p>
        </p:txBody>
      </p:sp>
      <p:pic>
        <p:nvPicPr>
          <p:cNvPr id="7" name="Picture 6" descr="autodesk-logo-rgb-color-logo-black-text-larg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393810" y="9309594"/>
            <a:ext cx="1494612" cy="334034"/>
          </a:xfrm>
          <a:prstGeom prst="rect">
            <a:avLst/>
          </a:prstGeom>
        </p:spPr>
      </p:pic>
      <p:sp>
        <p:nvSpPr>
          <p:cNvPr id="2" name="Title 1"/>
          <p:cNvSpPr>
            <a:spLocks noGrp="1"/>
          </p:cNvSpPr>
          <p:nvPr>
            <p:ph type="title"/>
          </p:nvPr>
        </p:nvSpPr>
        <p:spPr>
          <a:xfrm>
            <a:off x="594117" y="364265"/>
            <a:ext cx="11762081" cy="1417320"/>
          </a:xfrm>
          <a:prstGeom prst="rect">
            <a:avLst/>
          </a:prstGeom>
        </p:spPr>
        <p:txBody>
          <a:bodyPr lIns="90435" tIns="45178" rIns="90435" bIns="45178"/>
          <a:lstStyle>
            <a:lvl1pPr>
              <a:defRPr baseline="0">
                <a:solidFill>
                  <a:schemeClr val="accent4"/>
                </a:solidFill>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594117" y="2146491"/>
            <a:ext cx="11762081" cy="6699654"/>
          </a:xfrm>
          <a:prstGeom prst="rect">
            <a:avLst/>
          </a:prstGeom>
        </p:spPr>
        <p:txBody>
          <a:bodyPr lIns="90435" tIns="45178" rIns="90435" bIns="45178"/>
          <a:lstStyle>
            <a:lvl1pPr>
              <a:buClr>
                <a:schemeClr val="accent4"/>
              </a:buClr>
              <a:defRPr>
                <a:latin typeface="Arial" pitchFamily="34" charset="0"/>
                <a:cs typeface="Arial" pitchFamily="34" charset="0"/>
              </a:defRPr>
            </a:lvl1pPr>
            <a:lvl2pPr>
              <a:buClr>
                <a:schemeClr val="accent4"/>
              </a:buClr>
              <a:defRPr>
                <a:latin typeface="Arial" pitchFamily="34" charset="0"/>
                <a:cs typeface="Arial" pitchFamily="34" charset="0"/>
              </a:defRPr>
            </a:lvl2pPr>
            <a:lvl3pPr>
              <a:buClr>
                <a:schemeClr val="accent4"/>
              </a:buClr>
              <a:defRPr>
                <a:latin typeface="Arial" pitchFamily="34" charset="0"/>
                <a:cs typeface="Arial" pitchFamily="34" charset="0"/>
              </a:defRPr>
            </a:lvl3pPr>
            <a:lvl4pPr>
              <a:buClr>
                <a:schemeClr val="accent4"/>
              </a:buClr>
              <a:defRPr>
                <a:latin typeface="Arial" pitchFamily="34" charset="0"/>
                <a:cs typeface="Arial" pitchFamily="34" charset="0"/>
              </a:defRPr>
            </a:lvl4pPr>
            <a:lvl5pPr>
              <a:buClr>
                <a:schemeClr val="accent4"/>
              </a:buCl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6033435" y="9187634"/>
            <a:ext cx="911254" cy="569145"/>
          </a:xfrm>
          <a:prstGeom prst="rect">
            <a:avLst/>
          </a:prstGeom>
        </p:spPr>
        <p:txBody>
          <a:bodyPr lIns="90435" tIns="45178" rIns="90435" bIns="45178" anchor="ctr"/>
          <a:lstStyle>
            <a:lvl1pPr algn="ctr">
              <a:defRPr sz="2400">
                <a:latin typeface="Arial" pitchFamily="34" charset="0"/>
              </a:defRPr>
            </a:lvl1pPr>
          </a:lstStyle>
          <a:p>
            <a:fld id="{F734506C-EF52-4FF2-9904-C2A4DBD83A4B}" type="slidenum">
              <a:rPr lang="en-US" smtClean="0"/>
              <a:pPr/>
              <a:t>‹#›</a:t>
            </a:fld>
            <a:endParaRPr lang="en-US" dirty="0"/>
          </a:p>
        </p:txBody>
      </p:sp>
    </p:spTree>
    <p:extLst>
      <p:ext uri="{BB962C8B-B14F-4D97-AF65-F5344CB8AC3E}">
        <p14:creationId xmlns:p14="http://schemas.microsoft.com/office/powerpoint/2010/main" val="3400254199"/>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235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Image Full Screen with Credit Line">
    <p:bg>
      <p:bgPr>
        <a:blipFill dpi="0" rotWithShape="1">
          <a:blip r:embed="rId2">
            <a:alphaModFix amt="21000"/>
            <a:grayscl/>
            <a:extLst>
              <a:ext uri="{BEBA8EAE-BF5A-486C-A8C5-ECC9F3942E4B}">
                <a14:imgProps xmlns:a14="http://schemas.microsoft.com/office/drawing/2010/main">
                  <a14:imgLayer r:embed="rId3">
                    <a14:imgEffect>
                      <a14:colorTemperature colorTemp="6000"/>
                    </a14:imgEffect>
                    <a14:imgEffect>
                      <a14:saturation sat="295000"/>
                    </a14:imgEffect>
                  </a14:imgLayer>
                </a14:imgProps>
              </a:ext>
            </a:extLst>
          </a:blip>
          <a:srcRect/>
          <a:stretch>
            <a:fillRect l="22000" t="14000" r="24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58" y="2016856"/>
            <a:ext cx="11710098" cy="6782341"/>
          </a:xfrm>
          <a:prstGeom prst="rect">
            <a:avLst/>
          </a:prstGeom>
        </p:spPr>
        <p:txBody>
          <a:bodyPr lIns="0" tIns="0" rIns="0" bIns="0">
            <a:noAutofit/>
          </a:bodyPr>
          <a:lstStyle>
            <a:lvl1pPr marL="609608" indent="-502920">
              <a:buClr>
                <a:schemeClr val="accent4"/>
              </a:buClr>
              <a:buSzPct val="100000"/>
              <a:buFont typeface="Wingdings" charset="2"/>
              <a:buChar char="§"/>
              <a:defRPr sz="4500" b="0">
                <a:solidFill>
                  <a:schemeClr val="tx1"/>
                </a:solidFill>
                <a:latin typeface="Frutiger Next LT W1G" pitchFamily="34" charset="0"/>
                <a:cs typeface="Arial" pitchFamily="34" charset="0"/>
              </a:defRPr>
            </a:lvl1pPr>
            <a:lvl2pPr marL="1320817" indent="-457200">
              <a:buClr>
                <a:schemeClr val="accent4"/>
              </a:buClr>
              <a:buSzPct val="100000"/>
              <a:buFont typeface="Wingdings" charset="2"/>
              <a:buChar char="§"/>
              <a:defRPr sz="3600" b="0">
                <a:solidFill>
                  <a:schemeClr val="tx1"/>
                </a:solidFill>
                <a:latin typeface="Frutiger Next LT W1G" pitchFamily="34" charset="0"/>
                <a:cs typeface="Arial" pitchFamily="34" charset="0"/>
              </a:defRPr>
            </a:lvl2pPr>
            <a:lvl3pPr marL="2032025" indent="-411480">
              <a:buClr>
                <a:schemeClr val="accent4"/>
              </a:buClr>
              <a:buSzPct val="100000"/>
              <a:buFont typeface="Wingdings" charset="2"/>
              <a:buChar char="§"/>
              <a:defRPr sz="3200" b="0">
                <a:solidFill>
                  <a:schemeClr val="tx1"/>
                </a:solidFill>
                <a:latin typeface="Frutiger Next LT W1G" pitchFamily="34" charset="0"/>
                <a:cs typeface="Arial" pitchFamily="34" charset="0"/>
              </a:defRPr>
            </a:lvl3pPr>
            <a:lvl4pPr marL="2844836" indent="-365760">
              <a:buClr>
                <a:schemeClr val="accent4"/>
              </a:buClr>
              <a:buSzPct val="100000"/>
              <a:buFont typeface="Wingdings" charset="2"/>
              <a:buChar char="§"/>
              <a:defRPr sz="2700" b="0">
                <a:solidFill>
                  <a:schemeClr val="tx1"/>
                </a:solidFill>
                <a:latin typeface="Frutiger Next LT W1G" pitchFamily="34" charset="0"/>
                <a:cs typeface="Arial" pitchFamily="34" charset="0"/>
              </a:defRPr>
            </a:lvl4pPr>
            <a:lvl5pPr marL="3657646" indent="-320040">
              <a:buClr>
                <a:schemeClr val="accent4"/>
              </a:buClr>
              <a:buSzPct val="100000"/>
              <a:buFont typeface="Wingdings" charset="2"/>
              <a:buChar char="§"/>
              <a:defRPr sz="2400" b="0">
                <a:solidFill>
                  <a:schemeClr val="tx1"/>
                </a:solidFill>
                <a:latin typeface="Frutiger Next LT W1G"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650559" y="390726"/>
            <a:ext cx="11710035" cy="1626129"/>
          </a:xfrm>
          <a:prstGeom prst="rect">
            <a:avLst/>
          </a:prstGeom>
        </p:spPr>
        <p:txBody>
          <a:bodyPr lIns="0" tIns="0" rIns="0" bIns="0" anchor="t" anchorCtr="0">
            <a:noAutofit/>
          </a:bodyPr>
          <a:lstStyle>
            <a:lvl1pPr algn="l">
              <a:defRPr sz="4500" baseline="0">
                <a:solidFill>
                  <a:schemeClr val="accent4"/>
                </a:solidFill>
                <a:latin typeface="Frutiger Next LT W1G" pitchFamily="34" charset="0"/>
                <a:cs typeface="Arial"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93084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4022723"/>
      </p:ext>
    </p:extLst>
  </p:cSld>
  <p:clrMap bg1="lt1" tx1="dk1" bg2="lt2" tx2="dk2" accent1="accent1" accent2="accent2" accent3="accent3" accent4="accent4" accent5="accent5" accent6="accent6" hlink="hlink" folHlink="folHlink"/>
  <p:sldLayoutIdLst>
    <p:sldLayoutId id="2147483716" r:id="rId1"/>
    <p:sldLayoutId id="2147483722" r:id="rId2"/>
    <p:sldLayoutId id="2147483717" r:id="rId3"/>
    <p:sldLayoutId id="2147483718" r:id="rId4"/>
    <p:sldLayoutId id="2147483719" r:id="rId5"/>
    <p:sldLayoutId id="2147483720" r:id="rId6"/>
    <p:sldLayoutId id="2147483721" r:id="rId7"/>
  </p:sldLayoutIdLst>
  <p:timing>
    <p:tnLst>
      <p:par>
        <p:cTn id="1" dur="indefinite" restart="never" nodeType="tmRoot"/>
      </p:par>
    </p:tnLst>
  </p:timing>
  <p:hf sldNum="0" hdr="0" dt="0"/>
  <p:txStyles>
    <p:titleStyle>
      <a:lvl1pPr algn="l" defTabSz="803533" rtl="0" eaLnBrk="1" latinLnBrk="0" hangingPunct="1">
        <a:spcBef>
          <a:spcPct val="0"/>
        </a:spcBef>
        <a:buNone/>
        <a:defRPr sz="4600" b="1" i="0" kern="1200" baseline="0">
          <a:solidFill>
            <a:srgbClr val="1B58A8"/>
          </a:solidFill>
          <a:latin typeface="Frutiger Next LT W1G"/>
          <a:ea typeface="+mj-ea"/>
          <a:cs typeface="Frutiger Next LT W1G"/>
        </a:defRPr>
      </a:lvl1pPr>
    </p:titleStyle>
    <p:bodyStyle>
      <a:lvl1pPr marL="677986" indent="-677986" algn="l" defTabSz="803533" rtl="0" eaLnBrk="1" latinLnBrk="0" hangingPunct="1">
        <a:spcBef>
          <a:spcPts val="0"/>
        </a:spcBef>
        <a:buFont typeface="Wingdings" charset="2"/>
        <a:buChar char="§"/>
        <a:defRPr sz="4600" b="0" i="0" kern="1200" baseline="0">
          <a:solidFill>
            <a:schemeClr val="tx1"/>
          </a:solidFill>
          <a:latin typeface="Frutiger Next LT W1G"/>
          <a:ea typeface="+mn-ea"/>
          <a:cs typeface="Frutiger Next LT W1G"/>
        </a:defRPr>
      </a:lvl1pPr>
      <a:lvl2pPr marL="1305726" indent="-502201" algn="l" defTabSz="803533" rtl="0" eaLnBrk="1" latinLnBrk="0" hangingPunct="1">
        <a:spcBef>
          <a:spcPct val="20000"/>
        </a:spcBef>
        <a:buFont typeface="Wingdings" charset="2"/>
        <a:buChar char="§"/>
        <a:defRPr sz="3600" b="0" i="0" kern="1200">
          <a:solidFill>
            <a:schemeClr val="tx1"/>
          </a:solidFill>
          <a:latin typeface="Frutiger Next LT W1G"/>
          <a:ea typeface="+mn-ea"/>
          <a:cs typeface="Frutiger Next LT W1G"/>
        </a:defRPr>
      </a:lvl2pPr>
      <a:lvl3pPr marL="2008860" indent="-401760" algn="l" defTabSz="803533" rtl="0" eaLnBrk="1" latinLnBrk="0" hangingPunct="1">
        <a:spcBef>
          <a:spcPct val="20000"/>
        </a:spcBef>
        <a:buFont typeface="Wingdings" charset="2"/>
        <a:buChar char="§"/>
        <a:defRPr sz="3100" b="0" i="0" kern="1200">
          <a:solidFill>
            <a:schemeClr val="tx1"/>
          </a:solidFill>
          <a:latin typeface="Frutiger Next LT W1G"/>
          <a:ea typeface="+mn-ea"/>
          <a:cs typeface="Frutiger Next LT W1G"/>
        </a:defRPr>
      </a:lvl3pPr>
      <a:lvl4pPr marL="2812463" indent="-401760" algn="l" defTabSz="803533" rtl="0" eaLnBrk="1" latinLnBrk="0" hangingPunct="1">
        <a:spcBef>
          <a:spcPct val="20000"/>
        </a:spcBef>
        <a:buFont typeface="Wingdings" charset="2"/>
        <a:buChar char="§"/>
        <a:defRPr sz="2700" b="0" i="0" kern="1200">
          <a:solidFill>
            <a:schemeClr val="tx1"/>
          </a:solidFill>
          <a:latin typeface="Frutiger Next LT W1G"/>
          <a:ea typeface="+mn-ea"/>
          <a:cs typeface="Frutiger Next LT W1G"/>
        </a:defRPr>
      </a:lvl4pPr>
      <a:lvl5pPr marL="3615976" indent="-401760" algn="l" defTabSz="803533" rtl="0" eaLnBrk="1" latinLnBrk="0" hangingPunct="1">
        <a:spcBef>
          <a:spcPct val="20000"/>
        </a:spcBef>
        <a:buFont typeface="Wingdings" charset="2"/>
        <a:buChar char="§"/>
        <a:defRPr sz="2400" b="0" i="0" kern="1200">
          <a:solidFill>
            <a:schemeClr val="tx1"/>
          </a:solidFill>
          <a:latin typeface="Frutiger Next LT W1G"/>
          <a:ea typeface="+mn-ea"/>
          <a:cs typeface="Frutiger Next LT W1G"/>
        </a:defRPr>
      </a:lvl5pPr>
      <a:lvl6pPr marL="4419548" indent="-401760" algn="l" defTabSz="803533" rtl="0" eaLnBrk="1" latinLnBrk="0" hangingPunct="1">
        <a:spcBef>
          <a:spcPct val="20000"/>
        </a:spcBef>
        <a:buFont typeface="Arial"/>
        <a:buChar char="•"/>
        <a:defRPr sz="3600" kern="1200">
          <a:solidFill>
            <a:schemeClr val="tx1"/>
          </a:solidFill>
          <a:latin typeface="+mn-lt"/>
          <a:ea typeface="+mn-ea"/>
          <a:cs typeface="+mn-cs"/>
        </a:defRPr>
      </a:lvl6pPr>
      <a:lvl7pPr marL="5223089" indent="-401760" algn="l" defTabSz="803533" rtl="0" eaLnBrk="1" latinLnBrk="0" hangingPunct="1">
        <a:spcBef>
          <a:spcPct val="20000"/>
        </a:spcBef>
        <a:buFont typeface="Arial"/>
        <a:buChar char="•"/>
        <a:defRPr sz="3600" kern="1200">
          <a:solidFill>
            <a:schemeClr val="tx1"/>
          </a:solidFill>
          <a:latin typeface="+mn-lt"/>
          <a:ea typeface="+mn-ea"/>
          <a:cs typeface="+mn-cs"/>
        </a:defRPr>
      </a:lvl7pPr>
      <a:lvl8pPr marL="6026629" indent="-401760" algn="l" defTabSz="803533" rtl="0" eaLnBrk="1" latinLnBrk="0" hangingPunct="1">
        <a:spcBef>
          <a:spcPct val="20000"/>
        </a:spcBef>
        <a:buFont typeface="Arial"/>
        <a:buChar char="•"/>
        <a:defRPr sz="3600" kern="1200">
          <a:solidFill>
            <a:schemeClr val="tx1"/>
          </a:solidFill>
          <a:latin typeface="+mn-lt"/>
          <a:ea typeface="+mn-ea"/>
          <a:cs typeface="+mn-cs"/>
        </a:defRPr>
      </a:lvl8pPr>
      <a:lvl9pPr marL="6830183" indent="-401760" algn="l" defTabSz="803533" rtl="0" eaLnBrk="1" latinLnBrk="0" hangingPunct="1">
        <a:spcBef>
          <a:spcPct val="20000"/>
        </a:spcBef>
        <a:buFont typeface="Arial"/>
        <a:buChar char="•"/>
        <a:defRPr sz="3600" kern="1200">
          <a:solidFill>
            <a:schemeClr val="tx1"/>
          </a:solidFill>
          <a:latin typeface="+mn-lt"/>
          <a:ea typeface="+mn-ea"/>
          <a:cs typeface="+mn-cs"/>
        </a:defRPr>
      </a:lvl9pPr>
    </p:bodyStyle>
    <p:otherStyle>
      <a:defPPr>
        <a:defRPr lang="en-US"/>
      </a:defPPr>
      <a:lvl1pPr marL="0" algn="l" defTabSz="803533" rtl="0" eaLnBrk="1" latinLnBrk="0" hangingPunct="1">
        <a:defRPr sz="3100" kern="1200">
          <a:solidFill>
            <a:schemeClr val="tx1"/>
          </a:solidFill>
          <a:latin typeface="+mn-lt"/>
          <a:ea typeface="+mn-ea"/>
          <a:cs typeface="+mn-cs"/>
        </a:defRPr>
      </a:lvl1pPr>
      <a:lvl2pPr marL="803533" algn="l" defTabSz="803533" rtl="0" eaLnBrk="1" latinLnBrk="0" hangingPunct="1">
        <a:defRPr sz="3100" kern="1200">
          <a:solidFill>
            <a:schemeClr val="tx1"/>
          </a:solidFill>
          <a:latin typeface="+mn-lt"/>
          <a:ea typeface="+mn-ea"/>
          <a:cs typeface="+mn-cs"/>
        </a:defRPr>
      </a:lvl2pPr>
      <a:lvl3pPr marL="1607068" algn="l" defTabSz="803533" rtl="0" eaLnBrk="1" latinLnBrk="0" hangingPunct="1">
        <a:defRPr sz="3100" kern="1200">
          <a:solidFill>
            <a:schemeClr val="tx1"/>
          </a:solidFill>
          <a:latin typeface="+mn-lt"/>
          <a:ea typeface="+mn-ea"/>
          <a:cs typeface="+mn-cs"/>
        </a:defRPr>
      </a:lvl3pPr>
      <a:lvl4pPr marL="2410666" algn="l" defTabSz="803533" rtl="0" eaLnBrk="1" latinLnBrk="0" hangingPunct="1">
        <a:defRPr sz="3100" kern="1200">
          <a:solidFill>
            <a:schemeClr val="tx1"/>
          </a:solidFill>
          <a:latin typeface="+mn-lt"/>
          <a:ea typeface="+mn-ea"/>
          <a:cs typeface="+mn-cs"/>
        </a:defRPr>
      </a:lvl4pPr>
      <a:lvl5pPr marL="3214195" algn="l" defTabSz="803533" rtl="0" eaLnBrk="1" latinLnBrk="0" hangingPunct="1">
        <a:defRPr sz="3100" kern="1200">
          <a:solidFill>
            <a:schemeClr val="tx1"/>
          </a:solidFill>
          <a:latin typeface="+mn-lt"/>
          <a:ea typeface="+mn-ea"/>
          <a:cs typeface="+mn-cs"/>
        </a:defRPr>
      </a:lvl5pPr>
      <a:lvl6pPr marL="4017764" algn="l" defTabSz="803533" rtl="0" eaLnBrk="1" latinLnBrk="0" hangingPunct="1">
        <a:defRPr sz="3100" kern="1200">
          <a:solidFill>
            <a:schemeClr val="tx1"/>
          </a:solidFill>
          <a:latin typeface="+mn-lt"/>
          <a:ea typeface="+mn-ea"/>
          <a:cs typeface="+mn-cs"/>
        </a:defRPr>
      </a:lvl6pPr>
      <a:lvl7pPr marL="4821307" algn="l" defTabSz="803533" rtl="0" eaLnBrk="1" latinLnBrk="0" hangingPunct="1">
        <a:defRPr sz="3100" kern="1200">
          <a:solidFill>
            <a:schemeClr val="tx1"/>
          </a:solidFill>
          <a:latin typeface="+mn-lt"/>
          <a:ea typeface="+mn-ea"/>
          <a:cs typeface="+mn-cs"/>
        </a:defRPr>
      </a:lvl7pPr>
      <a:lvl8pPr marL="5624859" algn="l" defTabSz="803533" rtl="0" eaLnBrk="1" latinLnBrk="0" hangingPunct="1">
        <a:defRPr sz="3100" kern="1200">
          <a:solidFill>
            <a:schemeClr val="tx1"/>
          </a:solidFill>
          <a:latin typeface="+mn-lt"/>
          <a:ea typeface="+mn-ea"/>
          <a:cs typeface="+mn-cs"/>
        </a:defRPr>
      </a:lvl8pPr>
      <a:lvl9pPr marL="6428404" algn="l" defTabSz="803533" rtl="0" eaLnBrk="1" latinLnBrk="0" hangingPunct="1">
        <a:defRPr sz="3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50562" y="3646138"/>
            <a:ext cx="9131511" cy="1714459"/>
          </a:xfrm>
        </p:spPr>
        <p:txBody>
          <a:bodyPr/>
          <a:lstStyle/>
          <a:p>
            <a:r>
              <a:rPr lang="en-US" altLang="zh-CN" dirty="0" smtClean="0"/>
              <a:t>Lab 7 – Selection</a:t>
            </a:r>
            <a:endParaRPr lang="zh-CN" altLang="en-US" dirty="0"/>
          </a:p>
        </p:txBody>
      </p:sp>
      <p:sp>
        <p:nvSpPr>
          <p:cNvPr id="3" name="Text Placeholder 2"/>
          <p:cNvSpPr>
            <a:spLocks noGrp="1"/>
          </p:cNvSpPr>
          <p:nvPr>
            <p:ph type="body" sz="quarter" idx="12"/>
          </p:nvPr>
        </p:nvSpPr>
        <p:spPr/>
        <p:txBody>
          <a:bodyPr/>
          <a:lstStyle/>
          <a:p>
            <a:endParaRPr lang="zh-CN" altLang="en-US" dirty="0"/>
          </a:p>
        </p:txBody>
      </p:sp>
      <p:sp>
        <p:nvSpPr>
          <p:cNvPr id="4" name="Text Placeholder 3"/>
          <p:cNvSpPr>
            <a:spLocks noGrp="1"/>
          </p:cNvSpPr>
          <p:nvPr>
            <p:ph type="body" sz="quarter" idx="13"/>
          </p:nvPr>
        </p:nvSpPr>
        <p:spPr/>
        <p:txBody>
          <a:bodyPr/>
          <a:lstStyle/>
          <a:p>
            <a:endParaRPr lang="zh-CN" altLang="en-US"/>
          </a:p>
        </p:txBody>
      </p:sp>
      <p:sp>
        <p:nvSpPr>
          <p:cNvPr id="5" name="Text Placeholder 4"/>
          <p:cNvSpPr>
            <a:spLocks noGrp="1"/>
          </p:cNvSpPr>
          <p:nvPr>
            <p:ph type="body" sz="quarter" idx="14"/>
          </p:nvPr>
        </p:nvSpPr>
        <p:spPr/>
        <p:txBody>
          <a:bodyPr/>
          <a:lstStyle/>
          <a:p>
            <a:r>
              <a:rPr lang="en-US" altLang="zh-CN" sz="3200" dirty="0" err="1" smtClean="0"/>
              <a:t>Navisworks</a:t>
            </a:r>
            <a:r>
              <a:rPr lang="en-US" altLang="zh-CN" sz="3200" dirty="0" smtClean="0"/>
              <a:t> API Training </a:t>
            </a:r>
            <a:endParaRPr lang="zh-CN" altLang="en-US" sz="3200" dirty="0"/>
          </a:p>
        </p:txBody>
      </p:sp>
    </p:spTree>
    <p:extLst>
      <p:ext uri="{BB962C8B-B14F-4D97-AF65-F5344CB8AC3E}">
        <p14:creationId xmlns:p14="http://schemas.microsoft.com/office/powerpoint/2010/main" val="3436257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0514" y="1449387"/>
            <a:ext cx="11710098" cy="6782341"/>
          </a:xfrm>
        </p:spPr>
        <p:txBody>
          <a:bodyPr/>
          <a:lstStyle/>
          <a:p>
            <a:r>
              <a:rPr lang="en-US" altLang="zh-CN" sz="3600" dirty="0" smtClean="0"/>
              <a:t>Construction methods of</a:t>
            </a:r>
            <a:r>
              <a:rPr lang="en-US" altLang="zh-CN" sz="3600" dirty="0">
                <a:solidFill>
                  <a:srgbClr val="2B91AF"/>
                </a:solidFill>
                <a:latin typeface="Times New Roman" pitchFamily="18" charset="0"/>
                <a:cs typeface="Times New Roman" pitchFamily="18" charset="0"/>
              </a:rPr>
              <a:t> </a:t>
            </a:r>
            <a:r>
              <a:rPr lang="en-US" altLang="zh-CN" sz="3600" dirty="0" err="1" smtClean="0">
                <a:solidFill>
                  <a:srgbClr val="2B91AF"/>
                </a:solidFill>
                <a:latin typeface="Times New Roman" pitchFamily="18" charset="0"/>
                <a:cs typeface="Times New Roman" pitchFamily="18" charset="0"/>
              </a:rPr>
              <a:t>SelectionSet</a:t>
            </a:r>
            <a:endParaRPr lang="en-US" altLang="zh-CN" sz="3600" dirty="0" smtClean="0">
              <a:solidFill>
                <a:srgbClr val="2B91AF"/>
              </a:solidFill>
              <a:latin typeface="Times New Roman" pitchFamily="18" charset="0"/>
              <a:cs typeface="Times New Roman" pitchFamily="18" charset="0"/>
            </a:endParaRPr>
          </a:p>
          <a:p>
            <a:pPr lvl="1"/>
            <a:r>
              <a:rPr lang="en-US" altLang="zh-CN" sz="2400" dirty="0"/>
              <a:t>Built with explicit selection</a:t>
            </a:r>
          </a:p>
          <a:p>
            <a:pPr lvl="1"/>
            <a:r>
              <a:rPr lang="en-US" altLang="zh-CN" sz="2400" dirty="0"/>
              <a:t>Built with a Search </a:t>
            </a:r>
          </a:p>
          <a:p>
            <a:r>
              <a:rPr lang="en-US" altLang="zh-CN" sz="3600" dirty="0" err="1" smtClean="0"/>
              <a:t>DocumentSelectionSets.AddCopy</a:t>
            </a:r>
            <a:endParaRPr lang="en-US" altLang="zh-CN" sz="3600" dirty="0" smtClean="0"/>
          </a:p>
          <a:p>
            <a:pPr lvl="1"/>
            <a:r>
              <a:rPr lang="en-US" altLang="zh-CN" sz="2400" dirty="0" smtClean="0"/>
              <a:t>Add selection set to the sets</a:t>
            </a:r>
            <a:endParaRPr lang="zh-CN" altLang="en-US" sz="2400" dirty="0"/>
          </a:p>
        </p:txBody>
      </p:sp>
      <p:sp>
        <p:nvSpPr>
          <p:cNvPr id="2" name="Title 1"/>
          <p:cNvSpPr>
            <a:spLocks noGrp="1"/>
          </p:cNvSpPr>
          <p:nvPr>
            <p:ph type="title"/>
          </p:nvPr>
        </p:nvSpPr>
        <p:spPr/>
        <p:txBody>
          <a:bodyPr/>
          <a:lstStyle/>
          <a:p>
            <a:r>
              <a:rPr lang="en-US" altLang="zh-CN" dirty="0"/>
              <a:t>Create </a:t>
            </a:r>
            <a:r>
              <a:rPr lang="en-US" altLang="zh-CN" dirty="0" err="1" smtClean="0"/>
              <a:t>SelectionSet</a:t>
            </a:r>
            <a:r>
              <a:rPr lang="en-US" altLang="zh-CN" dirty="0" smtClean="0"/>
              <a:t> </a:t>
            </a:r>
            <a:endParaRPr lang="zh-CN" altLang="en-US" sz="2800" dirty="0"/>
          </a:p>
        </p:txBody>
      </p:sp>
      <p:sp>
        <p:nvSpPr>
          <p:cNvPr id="30721" name="Rectangle 1"/>
          <p:cNvSpPr>
            <a:spLocks noChangeArrowheads="1"/>
          </p:cNvSpPr>
          <p:nvPr/>
        </p:nvSpPr>
        <p:spPr bwMode="auto">
          <a:xfrm>
            <a:off x="627384" y="4181292"/>
            <a:ext cx="11582400" cy="5109091"/>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.ActiveDocument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defTabSz="914400" eaLnBrk="0" hangingPunct="0"/>
            <a:r>
              <a:rPr lang="en-US" altLang="zh-CN" sz="1800" dirty="0">
                <a:solidFill>
                  <a:srgbClr val="008000"/>
                </a:solidFill>
                <a:latin typeface="Times New Roman" pitchFamily="18" charset="0"/>
                <a:ea typeface="宋体" pitchFamily="2" charset="-122"/>
                <a:cs typeface="Times New Roman" pitchFamily="18" charset="0"/>
              </a:rPr>
              <a:t>// </a:t>
            </a:r>
            <a:r>
              <a:rPr lang="en-US" altLang="zh-CN" sz="1800" dirty="0" smtClean="0">
                <a:solidFill>
                  <a:srgbClr val="008000"/>
                </a:solidFill>
                <a:latin typeface="Times New Roman" pitchFamily="18" charset="0"/>
                <a:ea typeface="宋体" pitchFamily="2" charset="-122"/>
                <a:cs typeface="Times New Roman" pitchFamily="18" charset="0"/>
              </a:rPr>
              <a:t>get selection sets</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DocumentSelectionSets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oDoc.SelectionSets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my set1: current selection</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oMySet1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oDoc.CurrentSelection.SelectedItems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oMySet1.DisplayName = </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"MySet1"</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my set2: the </a:t>
            </a:r>
            <a:r>
              <a:rPr lang="en-US" altLang="zh-CN" sz="1800" dirty="0" smtClean="0">
                <a:solidFill>
                  <a:srgbClr val="008000"/>
                </a:solidFill>
                <a:latin typeface="Times New Roman" pitchFamily="18" charset="0"/>
                <a:ea typeface="宋体" pitchFamily="2" charset="-122"/>
                <a:cs typeface="Times New Roman" pitchFamily="18" charset="0"/>
              </a:rPr>
              <a:t>current search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lvl="0" defTabSz="914400" eaLnBrk="0" hangingPunct="0"/>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Search</a:t>
            </a:r>
            <a:r>
              <a:rPr kumimoji="0" lang="en-US" altLang="zh-CN" sz="1800" b="0" i="0" u="none" strike="noStrike" cap="none" normalizeH="0" dirty="0" smtClean="0">
                <a:ln>
                  <a:noFill/>
                </a:ln>
                <a:solidFill>
                  <a:srgbClr val="2B91AF"/>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oCurSearch</a:t>
            </a:r>
            <a:r>
              <a:rPr lang="en-US" altLang="zh-CN" sz="1800" dirty="0">
                <a:latin typeface="Times New Roman" pitchFamily="18" charset="0"/>
                <a:ea typeface="宋体" pitchFamily="2" charset="-122"/>
                <a:cs typeface="Times New Roman" pitchFamily="18" charset="0"/>
              </a:rPr>
              <a:t>= </a:t>
            </a:r>
            <a:r>
              <a:rPr lang="en-US" altLang="zh-CN" sz="1800" dirty="0" err="1">
                <a:latin typeface="Times New Roman" pitchFamily="18" charset="0"/>
                <a:ea typeface="宋体" pitchFamily="2" charset="-122"/>
                <a:cs typeface="Times New Roman" pitchFamily="18" charset="0"/>
              </a:rPr>
              <a:t>oDoc</a:t>
            </a:r>
            <a:r>
              <a:rPr lang="en-US" altLang="zh-CN" sz="1800" dirty="0">
                <a:latin typeface="Times New Roman" pitchFamily="18" charset="0"/>
                <a:ea typeface="宋体" pitchFamily="2" charset="-122"/>
                <a:cs typeface="Times New Roman" pitchFamily="18" charset="0"/>
              </a:rPr>
              <a:t> </a:t>
            </a:r>
            <a:r>
              <a:rPr lang="en-US" altLang="zh-CN" sz="1800" dirty="0" smtClean="0">
                <a:latin typeface="Times New Roman" pitchFamily="18" charset="0"/>
                <a:ea typeface="宋体" pitchFamily="2" charset="-122"/>
                <a:cs typeface="Times New Roman" pitchFamily="18" charset="0"/>
              </a:rPr>
              <a:t>.</a:t>
            </a:r>
            <a:r>
              <a:rPr lang="en-US" altLang="zh-CN" sz="1800" dirty="0" err="1" smtClean="0">
                <a:latin typeface="Times New Roman" pitchFamily="18" charset="0"/>
                <a:ea typeface="宋体" pitchFamily="2" charset="-122"/>
                <a:cs typeface="Times New Roman" pitchFamily="18" charset="0"/>
              </a:rPr>
              <a:t>CurrentSearch.ToSearch</a:t>
            </a:r>
            <a:r>
              <a:rPr lang="en-US" altLang="zh-CN" sz="1800" dirty="0" smtClean="0">
                <a:latin typeface="Times New Roman" pitchFamily="18" charset="0"/>
                <a:ea typeface="宋体" pitchFamily="2" charset="-122"/>
                <a:cs typeface="Times New Roman" pitchFamily="18" charset="0"/>
              </a:rPr>
              <a: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lvl="0" defTabSz="914400" eaLnBrk="0" hangingPunct="0"/>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oMySet2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SelectionSet</a:t>
            </a:r>
            <a:r>
              <a:rPr lang="en-US" altLang="zh-CN" sz="1800" dirty="0">
                <a:latin typeface="Times New Roman" pitchFamily="18" charset="0"/>
                <a:ea typeface="宋体" pitchFamily="2" charset="-122"/>
                <a:cs typeface="Times New Roman" pitchFamily="18" charset="0"/>
              </a:rPr>
              <a:t>(</a:t>
            </a:r>
            <a:r>
              <a:rPr lang="en-US" altLang="zh-CN" sz="1800" dirty="0" err="1">
                <a:latin typeface="Times New Roman" pitchFamily="18" charset="0"/>
                <a:ea typeface="宋体" pitchFamily="2" charset="-122"/>
                <a:cs typeface="Times New Roman" pitchFamily="18" charset="0"/>
              </a:rPr>
              <a:t>oCurSearch</a:t>
            </a:r>
            <a:r>
              <a:rPr lang="en-US" altLang="zh-CN" sz="1800" dirty="0">
                <a:latin typeface="Times New Roman" pitchFamily="18" charset="0"/>
                <a:ea typeface="宋体" pitchFamily="2" charset="-122"/>
                <a:cs typeface="Times New Roman" pitchFamily="18" charset="0"/>
              </a:rPr>
              <a: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oMySet2.DisplayName = </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"MySet2"</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add myset1 as under the root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oCurSets.AddCopy</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add folder set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oCurSets.AddCopy</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oFolder</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p:txBody>
      </p:sp>
    </p:spTree>
    <p:extLst>
      <p:ext uri="{BB962C8B-B14F-4D97-AF65-F5344CB8AC3E}">
        <p14:creationId xmlns:p14="http://schemas.microsoft.com/office/powerpoint/2010/main" val="255794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Create </a:t>
            </a:r>
            <a:r>
              <a:rPr lang="en-US" altLang="zh-CN" dirty="0" err="1"/>
              <a:t>SelectionSet</a:t>
            </a:r>
            <a:r>
              <a:rPr lang="en-US" altLang="zh-CN" dirty="0"/>
              <a:t> Folder</a:t>
            </a:r>
            <a:r>
              <a:rPr lang="en-US" altLang="zh-CN" dirty="0" smtClean="0"/>
              <a:t/>
            </a:r>
            <a:br>
              <a:rPr lang="en-US" altLang="zh-CN" dirty="0" smtClean="0"/>
            </a:br>
            <a:r>
              <a:rPr lang="en-US" altLang="zh-CN" b="0" i="1" dirty="0" smtClean="0">
                <a:solidFill>
                  <a:schemeClr val="accent4"/>
                </a:solidFill>
              </a:rPr>
              <a:t> </a:t>
            </a:r>
            <a:endParaRPr lang="zh-CN" altLang="en-US" sz="2800" dirty="0"/>
          </a:p>
        </p:txBody>
      </p:sp>
      <p:sp>
        <p:nvSpPr>
          <p:cNvPr id="30721" name="Rectangle 1"/>
          <p:cNvSpPr>
            <a:spLocks noChangeArrowheads="1"/>
          </p:cNvSpPr>
          <p:nvPr/>
        </p:nvSpPr>
        <p:spPr bwMode="auto">
          <a:xfrm>
            <a:off x="676780" y="1830387"/>
            <a:ext cx="11963400" cy="6494085"/>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0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endParaRPr kumimoji="0" lang="zh-CN" altLang="zh-CN" sz="32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.ActiveDocument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DocumentSelectionSets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oDoc.SelectionSets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my set1: current selection</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oMySet1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oDoc.CurrentSelection.SelectedItems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oMySet1.DisplayName = </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"MySet1"</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my set2: the first model item of the children of the root item</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ModelItemCollection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oColl</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ModelItemCollection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oColl.Add</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oDoc.Models</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[0].</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RootItem.Children.ElementAt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&lt;</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ModelItem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&gt;(0));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oMySet2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SelectionSet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oColl</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oMySet2.DisplayName = </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"MySet2"</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my set folder: the folder</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FolderItem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oFolder</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FolderItem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oFolder.Children.Add</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oFolder.DisplayName</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rgbClr val="A31515"/>
                </a:solidFill>
                <a:effectLst/>
                <a:latin typeface="Times New Roman" pitchFamily="18" charset="0"/>
                <a:ea typeface="宋体" pitchFamily="2" charset="-122"/>
                <a:cs typeface="Times New Roman" pitchFamily="18" charset="0"/>
              </a:rPr>
              <a:t>MyFolder</a:t>
            </a:r>
            <a:r>
              <a:rPr kumimoji="0" lang="en-US" altLang="zh-CN" sz="1800" b="0" i="0" u="none" strike="noStrike" cap="none" normalizeH="0" baseline="0" dirty="0" smtClean="0">
                <a:ln>
                  <a:noFill/>
                </a:ln>
                <a:solidFill>
                  <a:srgbClr val="A31515"/>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add myset1 as under the root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oCurSets.AddCopy</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(oMySet1);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add folder set</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oCurSets.AddCopy</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oFolder</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9975" y="5716587"/>
            <a:ext cx="4455959"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3463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Demo: Move Selection Sets </a:t>
            </a:r>
            <a:r>
              <a:rPr lang="en-US" altLang="zh-CN" dirty="0"/>
              <a:t>to </a:t>
            </a:r>
            <a:r>
              <a:rPr lang="en-US" altLang="zh-CN" dirty="0" smtClean="0"/>
              <a:t>Folder</a:t>
            </a:r>
            <a:br>
              <a:rPr lang="en-US" altLang="zh-CN" dirty="0" smtClean="0"/>
            </a:br>
            <a:endParaRPr lang="zh-CN" altLang="en-US" dirty="0"/>
          </a:p>
        </p:txBody>
      </p:sp>
      <p:sp>
        <p:nvSpPr>
          <p:cNvPr id="3" name="Rectangle 2"/>
          <p:cNvSpPr/>
          <p:nvPr/>
        </p:nvSpPr>
        <p:spPr>
          <a:xfrm>
            <a:off x="672612" y="2363787"/>
            <a:ext cx="10935050" cy="6001643"/>
          </a:xfrm>
          <a:prstGeom prst="rect">
            <a:avLst/>
          </a:prstGeom>
        </p:spPr>
        <p:txBody>
          <a:bodyPr wrap="square">
            <a:spAutoFit/>
          </a:bodyPr>
          <a:lstStyle/>
          <a:p>
            <a:r>
              <a:rPr lang="en-US" altLang="zh-CN" sz="2400" dirty="0">
                <a:solidFill>
                  <a:srgbClr val="2B91AF"/>
                </a:solidFill>
                <a:highlight>
                  <a:srgbClr val="FFFFFF"/>
                </a:highlight>
                <a:latin typeface="Times New Roman" panose="02020603050405020304" pitchFamily="18" charset="0"/>
                <a:cs typeface="Times New Roman" panose="02020603050405020304" pitchFamily="18" charset="0"/>
              </a:rPr>
              <a:t>Document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.ActiveDocument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//get document part: </a:t>
            </a:r>
            <a:r>
              <a:rPr lang="en-US" altLang="zh-CN" sz="2400" dirty="0" err="1">
                <a:solidFill>
                  <a:srgbClr val="008000"/>
                </a:solidFill>
                <a:highlight>
                  <a:srgbClr val="FFFFFF"/>
                </a:highlight>
                <a:latin typeface="Times New Roman" panose="02020603050405020304" pitchFamily="18" charset="0"/>
                <a:cs typeface="Times New Roman" panose="02020603050405020304" pitchFamily="18" charset="0"/>
              </a:rPr>
              <a:t>SavedViewpoints</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smtClean="0">
                <a:solidFill>
                  <a:srgbClr val="2B91AF"/>
                </a:solidFill>
                <a:highlight>
                  <a:srgbClr val="FFFFFF"/>
                </a:highlight>
                <a:latin typeface="Times New Roman" panose="02020603050405020304" pitchFamily="18" charset="0"/>
                <a:cs typeface="Times New Roman" panose="02020603050405020304" pitchFamily="18" charset="0"/>
              </a:rPr>
              <a:t>DocumentSelectionSets</a:t>
            </a:r>
            <a:r>
              <a:rPr lang="en-US" altLang="zh-CN" sz="2400" dirty="0" smtClean="0">
                <a:solidFill>
                  <a:srgbClr val="2B91AF"/>
                </a:solidFill>
                <a:highlight>
                  <a:srgbClr val="FFFFFF"/>
                </a:highlight>
                <a:latin typeface="Times New Roman" panose="02020603050405020304" pitchFamily="18" charset="0"/>
                <a:cs typeface="Times New Roman" panose="02020603050405020304" pitchFamily="18" charset="0"/>
              </a:rPr>
              <a:t> </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oSaveSets</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oDoc.SelectionSets</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endPar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endParaRP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//new object</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a:solidFill>
                  <a:srgbClr val="0000FF"/>
                </a:solidFill>
                <a:highlight>
                  <a:srgbClr val="FFFFFF"/>
                </a:highlight>
                <a:latin typeface="Times New Roman" panose="02020603050405020304" pitchFamily="18" charset="0"/>
                <a:cs typeface="Times New Roman" panose="02020603050405020304" pitchFamily="18" charset="0"/>
              </a:rPr>
              <a:t>new</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2B91AF"/>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oFolderCopy.DisplayName</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24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2400" dirty="0" err="1">
                <a:solidFill>
                  <a:srgbClr val="A31515"/>
                </a:solidFill>
                <a:highlight>
                  <a:srgbClr val="FFFFFF"/>
                </a:highlight>
                <a:latin typeface="Times New Roman" panose="02020603050405020304" pitchFamily="18" charset="0"/>
                <a:cs typeface="Times New Roman" panose="02020603050405020304" pitchFamily="18" charset="0"/>
              </a:rPr>
              <a:t>NewFolder</a:t>
            </a:r>
            <a:r>
              <a:rPr lang="en-US" altLang="zh-CN" sz="2400" dirty="0">
                <a:solidFill>
                  <a:srgbClr val="A31515"/>
                </a:solidFill>
                <a:highlight>
                  <a:srgbClr val="FFFFFF"/>
                </a:highlight>
                <a:latin typeface="Times New Roman" panose="02020603050405020304" pitchFamily="18" charset="0"/>
                <a:cs typeface="Times New Roman" panose="02020603050405020304" pitchFamily="18" charset="0"/>
              </a:rPr>
              <a: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//insert the new object to saved viewpoints collection as a copy in index 0</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oDoc</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SelectionSets.InsertCopy</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oSaveSets.RootItem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oFolderCopy</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a:t>
            </a: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//this is the item that really resides in the collection</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 </a:t>
            </a:r>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 = (</a:t>
            </a:r>
            <a:r>
              <a:rPr lang="en-US" altLang="zh-CN" sz="2400" dirty="0" err="1">
                <a:solidFill>
                  <a:srgbClr val="FF0000"/>
                </a:solidFill>
                <a:highlight>
                  <a:srgbClr val="FFFFFF"/>
                </a:highlight>
                <a:latin typeface="Times New Roman" panose="02020603050405020304" pitchFamily="18" charset="0"/>
                <a:cs typeface="Times New Roman" panose="02020603050405020304" pitchFamily="18" charset="0"/>
              </a:rPr>
              <a:t>FolderItem</a:t>
            </a:r>
            <a:r>
              <a:rPr lang="en-US" altLang="zh-CN" sz="2400" dirty="0">
                <a:solidFill>
                  <a:srgbClr val="FF0000"/>
                </a:solidFill>
                <a:highlight>
                  <a:srgbClr val="FFFFFF"/>
                </a:highlight>
                <a:latin typeface="Times New Roman" panose="02020603050405020304" pitchFamily="18" charset="0"/>
                <a:cs typeface="Times New Roman" panose="02020603050405020304" pitchFamily="18" charset="0"/>
              </a:rPr>
              <a:t>) </a:t>
            </a:r>
            <a:r>
              <a:rPr lang="en-US" altLang="zh-CN" sz="2400" dirty="0" err="1" smtClean="0">
                <a:solidFill>
                  <a:srgbClr val="FF0000"/>
                </a:solidFill>
                <a:highlight>
                  <a:srgbClr val="FFFFFF"/>
                </a:highlight>
                <a:latin typeface="Times New Roman" panose="02020603050405020304" pitchFamily="18" charset="0"/>
                <a:cs typeface="Times New Roman" panose="02020603050405020304" pitchFamily="18" charset="0"/>
              </a:rPr>
              <a:t>oSaveSets.RootItem.Children</a:t>
            </a:r>
            <a:r>
              <a:rPr lang="en-US" altLang="zh-CN" sz="2400" dirty="0" smtClean="0">
                <a:solidFill>
                  <a:srgbClr val="FF0000"/>
                </a:solidFill>
                <a:highlight>
                  <a:srgbClr val="FFFFFF"/>
                </a:highlight>
                <a:latin typeface="Times New Roman" panose="02020603050405020304" pitchFamily="18" charset="0"/>
                <a:cs typeface="Times New Roman" panose="02020603050405020304" pitchFamily="18" charset="0"/>
              </a:rPr>
              <a:t>[0];</a:t>
            </a:r>
          </a:p>
          <a:p>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a:solidFill>
                  <a:srgbClr val="008000"/>
                </a:solidFill>
                <a:highlight>
                  <a:srgbClr val="FFFFFF"/>
                </a:highlight>
                <a:latin typeface="Times New Roman" panose="02020603050405020304" pitchFamily="18" charset="0"/>
                <a:cs typeface="Times New Roman" panose="02020603050405020304" pitchFamily="18" charset="0"/>
              </a:rPr>
              <a:t>//move first and second saved viewpoints of top level to the new folder</a:t>
            </a:r>
            <a:endPar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oSaveSets</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Move(</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oSaveSets.RootItem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a:t>
            </a:r>
          </a:p>
          <a:p>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oSaveSets</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2400" dirty="0" smtClean="0">
                <a:solidFill>
                  <a:srgbClr val="000000"/>
                </a:solidFill>
                <a:highlight>
                  <a:srgbClr val="FFFFFF"/>
                </a:highlight>
                <a:latin typeface="Times New Roman" panose="02020603050405020304" pitchFamily="18" charset="0"/>
                <a:cs typeface="Times New Roman" panose="02020603050405020304" pitchFamily="18" charset="0"/>
              </a:rPr>
              <a:t>Move(</a:t>
            </a:r>
            <a:r>
              <a:rPr lang="en-US" altLang="zh-CN" sz="2400" dirty="0" err="1" smtClean="0">
                <a:solidFill>
                  <a:srgbClr val="000000"/>
                </a:solidFill>
                <a:highlight>
                  <a:srgbClr val="FFFFFF"/>
                </a:highlight>
                <a:latin typeface="Times New Roman" panose="02020603050405020304" pitchFamily="18" charset="0"/>
                <a:cs typeface="Times New Roman" panose="02020603050405020304" pitchFamily="18" charset="0"/>
              </a:rPr>
              <a:t>oSaveSets.RootItem</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1, </a:t>
            </a:r>
            <a:r>
              <a:rPr lang="en-US" altLang="zh-CN" sz="2400" dirty="0" err="1">
                <a:solidFill>
                  <a:srgbClr val="000000"/>
                </a:solidFill>
                <a:highlight>
                  <a:srgbClr val="FFFFFF"/>
                </a:highlight>
                <a:latin typeface="Times New Roman" panose="02020603050405020304" pitchFamily="18" charset="0"/>
                <a:cs typeface="Times New Roman" panose="02020603050405020304" pitchFamily="18" charset="0"/>
              </a:rPr>
              <a:t>oRealFolder</a:t>
            </a:r>
            <a:r>
              <a:rPr lang="en-US" altLang="zh-CN" sz="2400" dirty="0">
                <a:solidFill>
                  <a:srgbClr val="000000"/>
                </a:solidFill>
                <a:highlight>
                  <a:srgbClr val="FFFFFF"/>
                </a:highlight>
                <a:latin typeface="Times New Roman" panose="02020603050405020304" pitchFamily="18" charset="0"/>
                <a:cs typeface="Times New Roman" panose="02020603050405020304" pitchFamily="18" charset="0"/>
              </a:rPr>
              <a:t>, 0);</a:t>
            </a:r>
            <a:endParaRPr lang="zh-CN"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5997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ltLang="zh-CN" dirty="0" smtClean="0"/>
              <a:t>Create a plugin</a:t>
            </a:r>
          </a:p>
          <a:p>
            <a:endParaRPr lang="en-US" altLang="zh-CN" dirty="0"/>
          </a:p>
          <a:p>
            <a:r>
              <a:rPr lang="en-US" altLang="zh-CN" dirty="0" smtClean="0"/>
              <a:t>Get one </a:t>
            </a:r>
            <a:r>
              <a:rPr lang="en-US" altLang="zh-CN" dirty="0" err="1" smtClean="0"/>
              <a:t>SelectionSet</a:t>
            </a:r>
            <a:r>
              <a:rPr lang="en-US" altLang="zh-CN" dirty="0" smtClean="0"/>
              <a:t>, change its selection to </a:t>
            </a:r>
            <a:r>
              <a:rPr lang="en-US" altLang="zh-CN" smtClean="0"/>
              <a:t>the current search.</a:t>
            </a:r>
            <a:endParaRPr lang="zh-CN" altLang="en-US" dirty="0"/>
          </a:p>
        </p:txBody>
      </p:sp>
      <p:sp>
        <p:nvSpPr>
          <p:cNvPr id="3" name="Title 2"/>
          <p:cNvSpPr>
            <a:spLocks noGrp="1"/>
          </p:cNvSpPr>
          <p:nvPr>
            <p:ph type="title"/>
          </p:nvPr>
        </p:nvSpPr>
        <p:spPr/>
        <p:txBody>
          <a:bodyPr/>
          <a:lstStyle/>
          <a:p>
            <a:r>
              <a:rPr lang="en-US" altLang="zh-CN" dirty="0" smtClean="0"/>
              <a:t>Exercise</a:t>
            </a:r>
            <a:endParaRPr lang="zh-CN" altLang="en-US" dirty="0"/>
          </a:p>
        </p:txBody>
      </p:sp>
    </p:spTree>
    <p:extLst>
      <p:ext uri="{BB962C8B-B14F-4D97-AF65-F5344CB8AC3E}">
        <p14:creationId xmlns:p14="http://schemas.microsoft.com/office/powerpoint/2010/main" val="3674350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p:txBody>
          <a:bodyPr/>
          <a:lstStyle/>
          <a:p>
            <a:endParaRPr lang="zh-CN" altLang="en-US"/>
          </a:p>
        </p:txBody>
      </p:sp>
    </p:spTree>
    <p:extLst>
      <p:ext uri="{BB962C8B-B14F-4D97-AF65-F5344CB8AC3E}">
        <p14:creationId xmlns:p14="http://schemas.microsoft.com/office/powerpoint/2010/main" val="15435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5775" y="2135187"/>
            <a:ext cx="11710098" cy="6782341"/>
          </a:xfrm>
        </p:spPr>
        <p:txBody>
          <a:bodyPr/>
          <a:lstStyle/>
          <a:p>
            <a:pPr>
              <a:spcBef>
                <a:spcPct val="10000"/>
              </a:spcBef>
            </a:pPr>
            <a:r>
              <a:rPr lang="en-GB" altLang="zh-CN" sz="4400" dirty="0" smtClean="0"/>
              <a:t>Current Selection </a:t>
            </a:r>
          </a:p>
          <a:p>
            <a:pPr>
              <a:spcBef>
                <a:spcPct val="10000"/>
              </a:spcBef>
            </a:pPr>
            <a:endParaRPr lang="en-GB" altLang="zh-CN" sz="4400" dirty="0"/>
          </a:p>
          <a:p>
            <a:pPr>
              <a:spcBef>
                <a:spcPct val="10000"/>
              </a:spcBef>
            </a:pPr>
            <a:endParaRPr lang="en-GB" altLang="zh-CN" sz="4400" dirty="0" smtClean="0"/>
          </a:p>
          <a:p>
            <a:pPr>
              <a:spcBef>
                <a:spcPct val="10000"/>
              </a:spcBef>
            </a:pPr>
            <a:r>
              <a:rPr lang="en-US" altLang="zh-CN" sz="4400" dirty="0" smtClean="0"/>
              <a:t>Selection Set</a:t>
            </a:r>
          </a:p>
          <a:p>
            <a:pPr>
              <a:spcBef>
                <a:spcPct val="10000"/>
              </a:spcBef>
              <a:buNone/>
            </a:pPr>
            <a:endParaRPr lang="en-GB" sz="4400" dirty="0" smtClean="0"/>
          </a:p>
        </p:txBody>
      </p:sp>
      <p:sp>
        <p:nvSpPr>
          <p:cNvPr id="2" name="Title 1"/>
          <p:cNvSpPr>
            <a:spLocks noGrp="1"/>
          </p:cNvSpPr>
          <p:nvPr>
            <p:ph type="title"/>
          </p:nvPr>
        </p:nvSpPr>
        <p:spPr>
          <a:xfrm>
            <a:off x="650663" y="390732"/>
            <a:ext cx="11710035" cy="982455"/>
          </a:xfrm>
        </p:spPr>
        <p:txBody>
          <a:bodyPr/>
          <a:lstStyle/>
          <a:p>
            <a:r>
              <a:rPr lang="en-US" dirty="0" smtClean="0"/>
              <a:t>Agenda</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Selection Overview</a:t>
            </a:r>
            <a:br>
              <a:rPr lang="en-US"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593725" y="1677987"/>
            <a:ext cx="11762080" cy="6400800"/>
          </a:xfrm>
        </p:spPr>
        <p:txBody>
          <a:bodyPr/>
          <a:lstStyle/>
          <a:p>
            <a:pPr>
              <a:buFont typeface="Arial" pitchFamily="34" charset="0"/>
              <a:buChar char="•"/>
            </a:pPr>
            <a:r>
              <a:rPr lang="en-US" altLang="zh-CN" dirty="0" smtClean="0"/>
              <a:t>Frequently used to manipulate the model </a:t>
            </a:r>
          </a:p>
          <a:p>
            <a:pPr>
              <a:buFont typeface="Arial" pitchFamily="34" charset="0"/>
              <a:buChar char="•"/>
            </a:pPr>
            <a:endParaRPr lang="en-US" altLang="zh-CN" dirty="0" smtClean="0"/>
          </a:p>
          <a:p>
            <a:pPr marL="677986" lvl="1" indent="-677986">
              <a:spcBef>
                <a:spcPts val="0"/>
              </a:spcBef>
              <a:buFont typeface="Arial" pitchFamily="34" charset="0"/>
              <a:buChar char="•"/>
            </a:pPr>
            <a:r>
              <a:rPr lang="en-US" altLang="zh-CN" sz="4600" dirty="0" err="1"/>
              <a:t>CurrentSelection</a:t>
            </a:r>
            <a:r>
              <a:rPr lang="en-US" altLang="zh-CN" sz="4600" dirty="0"/>
              <a:t> </a:t>
            </a:r>
          </a:p>
          <a:p>
            <a:pPr lvl="1">
              <a:buFont typeface="Arial" pitchFamily="34" charset="0"/>
              <a:buChar char="•"/>
            </a:pPr>
            <a:r>
              <a:rPr lang="en-US" altLang="zh-CN" dirty="0" smtClean="0"/>
              <a:t>Explicitly selected objects</a:t>
            </a:r>
          </a:p>
          <a:p>
            <a:pPr lvl="1">
              <a:buFont typeface="Arial" pitchFamily="34" charset="0"/>
              <a:buChar char="•"/>
            </a:pPr>
            <a:endParaRPr lang="en-US" altLang="zh-CN" dirty="0" smtClean="0"/>
          </a:p>
          <a:p>
            <a:pPr>
              <a:buFont typeface="Arial" pitchFamily="34" charset="0"/>
              <a:buChar char="•"/>
            </a:pPr>
            <a:r>
              <a:rPr lang="en-US" altLang="zh-CN" dirty="0" smtClean="0"/>
              <a:t>SelectionSet</a:t>
            </a:r>
          </a:p>
          <a:p>
            <a:pPr lvl="1">
              <a:buFont typeface="Arial" pitchFamily="34" charset="0"/>
              <a:buChar char="•"/>
            </a:pPr>
            <a:r>
              <a:rPr lang="en-US" altLang="zh-CN" dirty="0" smtClean="0"/>
              <a:t>Pre selections/group </a:t>
            </a:r>
          </a:p>
          <a:p>
            <a:endParaRPr lang="en-US" altLang="zh-CN" dirty="0" smtClean="0"/>
          </a:p>
          <a:p>
            <a:endParaRPr lang="zh-CN"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1584" y="2897187"/>
            <a:ext cx="3700462" cy="2379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3369" y="5716587"/>
            <a:ext cx="3546206" cy="3014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2612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Current Selection</a:t>
            </a:r>
            <a:r>
              <a:rPr lang="en-US" altLang="zh-CN" dirty="0" smtClean="0"/>
              <a:t/>
            </a:r>
            <a:br>
              <a:rPr lang="en-US"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638175" y="1449387"/>
            <a:ext cx="11762080" cy="7391400"/>
          </a:xfrm>
        </p:spPr>
        <p:txBody>
          <a:bodyPr/>
          <a:lstStyle/>
          <a:p>
            <a:pPr>
              <a:buFont typeface="Arial" pitchFamily="34" charset="0"/>
              <a:buChar char="•"/>
            </a:pPr>
            <a:r>
              <a:rPr lang="en-US" altLang="zh-CN" sz="4400" dirty="0" err="1" smtClean="0"/>
              <a:t>DocumentCurrentSelection</a:t>
            </a:r>
            <a:endParaRPr lang="en-US" altLang="zh-CN" sz="4400" dirty="0" smtClean="0"/>
          </a:p>
          <a:p>
            <a:pPr>
              <a:buFont typeface="Arial" pitchFamily="34" charset="0"/>
              <a:buChar char="•"/>
            </a:pPr>
            <a:r>
              <a:rPr lang="en-US" altLang="zh-CN" sz="4400" dirty="0" smtClean="0"/>
              <a:t>Flexible methods to manipulate selection</a:t>
            </a:r>
          </a:p>
          <a:p>
            <a:pPr lvl="1">
              <a:buFont typeface="Arial" pitchFamily="34" charset="0"/>
              <a:buChar char="•"/>
            </a:pPr>
            <a:r>
              <a:rPr lang="en-US" altLang="zh-CN" sz="2800" dirty="0" err="1"/>
              <a:t>SelectedItems</a:t>
            </a:r>
            <a:r>
              <a:rPr lang="en-US" altLang="zh-CN" sz="2800" dirty="0"/>
              <a:t>: model items that are selected</a:t>
            </a:r>
          </a:p>
          <a:p>
            <a:pPr lvl="1">
              <a:buFont typeface="Arial" pitchFamily="34" charset="0"/>
              <a:buChar char="•"/>
            </a:pPr>
            <a:r>
              <a:rPr lang="en-US" altLang="zh-CN" sz="2800" dirty="0" err="1"/>
              <a:t>CopyFrom</a:t>
            </a:r>
            <a:r>
              <a:rPr lang="en-US" altLang="zh-CN" sz="2800" dirty="0"/>
              <a:t>: update </a:t>
            </a:r>
            <a:r>
              <a:rPr lang="en-US" altLang="zh-CN" sz="2800" dirty="0" smtClean="0"/>
              <a:t>current selection with model item collection</a:t>
            </a:r>
            <a:endParaRPr lang="en-US" altLang="zh-CN" sz="2800" dirty="0"/>
          </a:p>
          <a:p>
            <a:pPr lvl="1">
              <a:buFont typeface="Arial" pitchFamily="34" charset="0"/>
              <a:buChar char="•"/>
            </a:pPr>
            <a:r>
              <a:rPr lang="en-US" altLang="zh-CN" sz="2800" dirty="0"/>
              <a:t>Add:  Add a </a:t>
            </a:r>
            <a:r>
              <a:rPr lang="en-US" altLang="zh-CN" sz="2800" dirty="0" smtClean="0"/>
              <a:t>model item </a:t>
            </a:r>
            <a:r>
              <a:rPr lang="en-US" altLang="zh-CN" sz="2800" dirty="0"/>
              <a:t>to the </a:t>
            </a:r>
            <a:r>
              <a:rPr lang="en-US" altLang="zh-CN" sz="2800" dirty="0" smtClean="0"/>
              <a:t>selection </a:t>
            </a:r>
          </a:p>
          <a:p>
            <a:pPr lvl="1">
              <a:buFont typeface="Arial" pitchFamily="34" charset="0"/>
              <a:buChar char="•"/>
            </a:pPr>
            <a:r>
              <a:rPr lang="en-US" altLang="zh-CN" sz="2800" dirty="0" err="1" smtClean="0"/>
              <a:t>AddRange</a:t>
            </a:r>
            <a:r>
              <a:rPr lang="en-US" altLang="zh-CN" sz="2800" dirty="0"/>
              <a:t>: </a:t>
            </a:r>
            <a:r>
              <a:rPr lang="en-US" altLang="zh-CN" sz="2800" dirty="0" smtClean="0"/>
              <a:t>Add </a:t>
            </a:r>
            <a:r>
              <a:rPr lang="en-US" altLang="zh-CN" sz="2800" dirty="0"/>
              <a:t>a range of </a:t>
            </a:r>
            <a:r>
              <a:rPr lang="en-US" altLang="zh-CN" sz="2800" dirty="0" smtClean="0"/>
              <a:t>model item </a:t>
            </a:r>
            <a:r>
              <a:rPr lang="en-US" altLang="zh-CN" sz="2800" dirty="0"/>
              <a:t>to the </a:t>
            </a:r>
            <a:r>
              <a:rPr lang="en-US" altLang="zh-CN" sz="2800" dirty="0" smtClean="0"/>
              <a:t>selection</a:t>
            </a:r>
            <a:endParaRPr lang="en-US" altLang="zh-CN" sz="4000" dirty="0" smtClean="0"/>
          </a:p>
          <a:p>
            <a:pPr>
              <a:buFont typeface="Arial" pitchFamily="34" charset="0"/>
              <a:buChar char="•"/>
            </a:pPr>
            <a:r>
              <a:rPr lang="en-US" altLang="zh-CN" sz="4400" dirty="0" smtClean="0"/>
              <a:t>Selection Resolution </a:t>
            </a:r>
          </a:p>
          <a:p>
            <a:pPr lvl="1">
              <a:buFont typeface="Arial" pitchFamily="34" charset="0"/>
              <a:buChar char="•"/>
            </a:pPr>
            <a:r>
              <a:rPr lang="en-US" altLang="zh-CN" sz="3200" dirty="0" smtClean="0"/>
              <a:t>specifies what level of item to start selecting at</a:t>
            </a:r>
          </a:p>
          <a:p>
            <a:pPr>
              <a:buFont typeface="Arial" pitchFamily="34" charset="0"/>
              <a:buChar char="•"/>
            </a:pPr>
            <a:endParaRPr lang="en-US" altLang="zh-CN" sz="4400" dirty="0" smtClean="0"/>
          </a:p>
          <a:p>
            <a:pPr>
              <a:buFont typeface="Arial" pitchFamily="34" charset="0"/>
              <a:buChar char="•"/>
            </a:pPr>
            <a:endParaRPr lang="en-US" altLang="zh-CN" sz="4400" dirty="0" smtClean="0"/>
          </a:p>
          <a:p>
            <a:pPr>
              <a:buFont typeface="Arial" pitchFamily="34" charset="0"/>
              <a:buChar char="•"/>
            </a:pPr>
            <a:endParaRPr lang="en-US" altLang="zh-CN" sz="4400" dirty="0" smtClean="0"/>
          </a:p>
          <a:p>
            <a:endParaRPr lang="en-US" altLang="zh-CN" sz="4400" dirty="0" smtClean="0"/>
          </a:p>
          <a:p>
            <a:endParaRPr lang="zh-CN" altLang="en-US" sz="4400" dirty="0"/>
          </a:p>
        </p:txBody>
      </p:sp>
      <p:pic>
        <p:nvPicPr>
          <p:cNvPr id="5" name="Picture 2"/>
          <p:cNvPicPr>
            <a:picLocks noChangeAspect="1" noChangeArrowheads="1"/>
          </p:cNvPicPr>
          <p:nvPr/>
        </p:nvPicPr>
        <p:blipFill>
          <a:blip r:embed="rId3" cstate="print"/>
          <a:srcRect/>
          <a:stretch>
            <a:fillRect/>
          </a:stretch>
        </p:blipFill>
        <p:spPr bwMode="auto">
          <a:xfrm>
            <a:off x="2060306" y="6249987"/>
            <a:ext cx="6473604" cy="2971801"/>
          </a:xfrm>
          <a:prstGeom prst="rect">
            <a:avLst/>
          </a:prstGeom>
          <a:noFill/>
          <a:ln w="9525">
            <a:noFill/>
            <a:miter lim="800000"/>
            <a:headEnd/>
            <a:tailEnd/>
          </a:ln>
        </p:spPr>
      </p:pic>
    </p:spTree>
    <p:extLst>
      <p:ext uri="{BB962C8B-B14F-4D97-AF65-F5344CB8AC3E}">
        <p14:creationId xmlns:p14="http://schemas.microsoft.com/office/powerpoint/2010/main" val="254512278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175" y="534987"/>
            <a:ext cx="11762080" cy="609600"/>
          </a:xfrm>
        </p:spPr>
        <p:txBody>
          <a:bodyPr/>
          <a:lstStyle/>
          <a:p>
            <a:r>
              <a:rPr lang="en-US" altLang="zh-CN" dirty="0"/>
              <a:t>Selection Class </a:t>
            </a:r>
            <a:br>
              <a:rPr lang="en-US" altLang="zh-CN" dirty="0"/>
            </a:br>
            <a:endParaRPr lang="zh-CN" altLang="en-US" dirty="0"/>
          </a:p>
        </p:txBody>
      </p:sp>
      <p:sp>
        <p:nvSpPr>
          <p:cNvPr id="3" name="Content Placeholder 2"/>
          <p:cNvSpPr>
            <a:spLocks noGrp="1"/>
          </p:cNvSpPr>
          <p:nvPr>
            <p:ph idx="1"/>
          </p:nvPr>
        </p:nvSpPr>
        <p:spPr>
          <a:xfrm>
            <a:off x="472135" y="1449387"/>
            <a:ext cx="11762080" cy="1905000"/>
          </a:xfrm>
        </p:spPr>
        <p:txBody>
          <a:bodyPr/>
          <a:lstStyle/>
          <a:p>
            <a:pPr>
              <a:buFont typeface="Arial" pitchFamily="34" charset="0"/>
              <a:buChar char="•"/>
            </a:pPr>
            <a:r>
              <a:rPr lang="en-US" altLang="zh-CN" sz="4000" dirty="0" smtClean="0"/>
              <a:t>Represents a selection as either an explicit collection of ModelItems or as a collection of </a:t>
            </a:r>
            <a:r>
              <a:rPr lang="en-US" altLang="zh-CN" sz="4000" dirty="0" err="1" smtClean="0"/>
              <a:t>SelectionSources</a:t>
            </a:r>
            <a:r>
              <a:rPr lang="en-US" altLang="zh-CN" sz="4000" dirty="0" smtClean="0"/>
              <a:t> that will generate a selection on demand</a:t>
            </a:r>
          </a:p>
          <a:p>
            <a:endParaRPr lang="en-US" altLang="zh-CN" sz="4000" dirty="0" smtClean="0"/>
          </a:p>
          <a:p>
            <a:endParaRPr lang="zh-CN" altLang="en-US" sz="4000" dirty="0" smtClean="0"/>
          </a:p>
          <a:p>
            <a:endParaRPr lang="zh-CN" altLang="en-US" sz="4000" dirty="0"/>
          </a:p>
        </p:txBody>
      </p:sp>
      <p:sp>
        <p:nvSpPr>
          <p:cNvPr id="4" name="Rectangle 1"/>
          <p:cNvSpPr>
            <a:spLocks noChangeArrowheads="1"/>
          </p:cNvSpPr>
          <p:nvPr/>
        </p:nvSpPr>
        <p:spPr bwMode="auto">
          <a:xfrm>
            <a:off x="1095375" y="4379485"/>
            <a:ext cx="11277600" cy="4801314"/>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defTabSz="914400"/>
            <a:r>
              <a:rPr lang="en-US" altLang="zh-CN" sz="1800" dirty="0" smtClean="0">
                <a:solidFill>
                  <a:srgbClr val="008000"/>
                </a:solidFill>
                <a:latin typeface="Times New Roman" pitchFamily="18" charset="0"/>
                <a:ea typeface="宋体" pitchFamily="2" charset="-122"/>
                <a:cs typeface="Times New Roman" pitchFamily="18" charset="0"/>
              </a:rPr>
              <a:t>//copy </a:t>
            </a:r>
            <a:r>
              <a:rPr lang="en-US" altLang="zh-CN" sz="1800" dirty="0">
                <a:solidFill>
                  <a:srgbClr val="008000"/>
                </a:solidFill>
                <a:latin typeface="Times New Roman" pitchFamily="18" charset="0"/>
                <a:ea typeface="宋体" pitchFamily="2" charset="-122"/>
                <a:cs typeface="Times New Roman" pitchFamily="18" charset="0"/>
              </a:rPr>
              <a:t>current selection for later use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public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static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storedSelection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public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doc =  </a:t>
            </a:r>
          </a:p>
          <a:p>
            <a:pPr marL="0" marR="0" lvl="0" indent="0" algn="l" defTabSz="914400" rtl="0" eaLnBrk="0" fontAlgn="base" latinLnBrk="0" hangingPunct="0">
              <a:lnSpc>
                <a:spcPct val="100000"/>
              </a:lnSpc>
              <a:spcBef>
                <a:spcPct val="0"/>
              </a:spcBef>
              <a:spcAft>
                <a:spcPct val="0"/>
              </a:spcAft>
              <a:buClrTx/>
              <a:buSzTx/>
              <a:buFontTx/>
              <a:buNone/>
              <a:tabLst/>
            </a:pPr>
            <a:r>
              <a:rPr lang="en-US" altLang="zh-CN" sz="1800" dirty="0" smtClean="0">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Autodesk.Navisworks.Api.</a:t>
            </a:r>
            <a:r>
              <a:rPr kumimoji="0" lang="en-US" altLang="zh-CN" sz="1800" b="0" i="0" u="none" strike="noStrike" cap="none" normalizeH="0" baseline="0" dirty="0" err="1" smtClean="0">
                <a:ln>
                  <a:noFill/>
                </a:ln>
                <a:solidFill>
                  <a:srgbClr val="2B91AF"/>
                </a:solidFill>
                <a:effectLst/>
                <a:latin typeface="Times New Roman" pitchFamily="18" charset="0"/>
                <a:ea typeface="宋体" pitchFamily="2" charset="-122"/>
                <a:cs typeface="Times New Roman" pitchFamily="18" charset="0"/>
              </a:rPr>
              <a:t>Application</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.ActiveDocument</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808080"/>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Store the current Selection  </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static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public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void</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StoreSelection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storedSelection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new</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2B91AF"/>
                </a:solidFill>
                <a:effectLst/>
                <a:latin typeface="Times New Roman" pitchFamily="18" charset="0"/>
                <a:ea typeface="宋体" pitchFamily="2" charset="-122"/>
                <a:cs typeface="Times New Roman" pitchFamily="18" charset="0"/>
              </a:rPr>
              <a:t>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storedSelection.CopyFrom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doc.CurrentSelection.ToSelection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8000"/>
                </a:solidFill>
                <a:effectLst/>
                <a:latin typeface="Times New Roman" pitchFamily="18" charset="0"/>
                <a:ea typeface="宋体" pitchFamily="2" charset="-122"/>
                <a:cs typeface="Times New Roman" pitchFamily="18" charset="0"/>
              </a:rPr>
              <a:t>// Reset the current selection       </a:t>
            </a:r>
            <a:endPar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static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public</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smtClean="0">
                <a:ln>
                  <a:noFill/>
                </a:ln>
                <a:solidFill>
                  <a:srgbClr val="0000FF"/>
                </a:solidFill>
                <a:effectLst/>
                <a:latin typeface="Times New Roman" pitchFamily="18" charset="0"/>
                <a:ea typeface="宋体" pitchFamily="2" charset="-122"/>
                <a:cs typeface="Times New Roman" pitchFamily="18" charset="0"/>
              </a:rPr>
              <a:t>void</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ResetSelection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doc.CurrentSelection.Clear</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doc.CurrentSelection.CopyFrom</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r>
              <a:rPr kumimoji="0" lang="en-US" altLang="zh-CN" sz="1800" b="0" i="0" u="none" strike="noStrike" cap="none" normalizeH="0" baseline="0" dirty="0" err="1" smtClean="0">
                <a:ln>
                  <a:noFill/>
                </a:ln>
                <a:solidFill>
                  <a:schemeClr val="tx1"/>
                </a:solidFill>
                <a:effectLst/>
                <a:latin typeface="Times New Roman" pitchFamily="18" charset="0"/>
                <a:ea typeface="宋体" pitchFamily="2" charset="-122"/>
                <a:cs typeface="Times New Roman" pitchFamily="18" charset="0"/>
              </a:rPr>
              <a:t>storedSelection</a:t>
            </a: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 }      </a:t>
            </a:r>
          </a:p>
        </p:txBody>
      </p:sp>
    </p:spTree>
    <p:extLst>
      <p:ext uri="{BB962C8B-B14F-4D97-AF65-F5344CB8AC3E}">
        <p14:creationId xmlns:p14="http://schemas.microsoft.com/office/powerpoint/2010/main" val="19312883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5" end="1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SelectionSet</a:t>
            </a:r>
            <a:r>
              <a:rPr lang="en-US" altLang="zh-CN" dirty="0" smtClean="0"/>
              <a:t/>
            </a:r>
            <a:br>
              <a:rPr lang="en-US" altLang="zh-CN" dirty="0" smtClean="0"/>
            </a:br>
            <a:endParaRPr lang="zh-CN" altLang="en-US" sz="2800" b="0" i="1" dirty="0">
              <a:solidFill>
                <a:schemeClr val="accent4"/>
              </a:solidFill>
            </a:endParaRPr>
          </a:p>
        </p:txBody>
      </p:sp>
      <p:sp>
        <p:nvSpPr>
          <p:cNvPr id="3" name="Content Placeholder 2"/>
          <p:cNvSpPr>
            <a:spLocks noGrp="1"/>
          </p:cNvSpPr>
          <p:nvPr>
            <p:ph idx="1"/>
          </p:nvPr>
        </p:nvSpPr>
        <p:spPr>
          <a:xfrm>
            <a:off x="638175" y="1601787"/>
            <a:ext cx="11762080" cy="2514600"/>
          </a:xfrm>
        </p:spPr>
        <p:txBody>
          <a:bodyPr/>
          <a:lstStyle/>
          <a:p>
            <a:pPr>
              <a:buFont typeface="Arial" pitchFamily="34" charset="0"/>
              <a:buChar char="•"/>
            </a:pPr>
            <a:endParaRPr lang="en-US" altLang="zh-CN" dirty="0" smtClean="0"/>
          </a:p>
          <a:p>
            <a:pPr>
              <a:buFont typeface="Arial" pitchFamily="34" charset="0"/>
              <a:buChar char="•"/>
            </a:pPr>
            <a:r>
              <a:rPr lang="en-US" altLang="zh-CN" sz="4000" dirty="0" smtClean="0"/>
              <a:t>Displayed in a hierarchy</a:t>
            </a:r>
          </a:p>
          <a:p>
            <a:pPr>
              <a:buFont typeface="Arial" pitchFamily="34" charset="0"/>
              <a:buChar char="•"/>
            </a:pPr>
            <a:r>
              <a:rPr lang="en-US" altLang="zh-CN" sz="4000" dirty="0" smtClean="0"/>
              <a:t>Can be explicitly selection</a:t>
            </a:r>
          </a:p>
          <a:p>
            <a:pPr>
              <a:buFont typeface="Arial" pitchFamily="34" charset="0"/>
              <a:buChar char="•"/>
            </a:pPr>
            <a:r>
              <a:rPr lang="en-US" altLang="zh-CN" sz="4000" dirty="0" smtClean="0"/>
              <a:t>Can be dynamic result of specific </a:t>
            </a:r>
            <a:r>
              <a:rPr lang="en-US" altLang="zh-CN" sz="4000" dirty="0"/>
              <a:t>Search</a:t>
            </a:r>
          </a:p>
          <a:p>
            <a:pPr>
              <a:buFont typeface="Arial" pitchFamily="34" charset="0"/>
              <a:buChar char="•"/>
            </a:pPr>
            <a:r>
              <a:rPr lang="en-US" altLang="zh-CN" sz="4000" dirty="0" smtClean="0"/>
              <a:t>Support group (folder)</a:t>
            </a:r>
          </a:p>
          <a:p>
            <a:pPr>
              <a:buFont typeface="Arial" pitchFamily="34" charset="0"/>
              <a:buChar char="•"/>
            </a:pPr>
            <a:endParaRPr lang="en-US" altLang="zh-CN" dirty="0" smtClean="0"/>
          </a:p>
          <a:p>
            <a:endParaRPr lang="zh-CN" altLang="en-US" dirty="0"/>
          </a:p>
        </p:txBody>
      </p:sp>
      <p:pic>
        <p:nvPicPr>
          <p:cNvPr id="1027" name="Picture 3"/>
          <p:cNvPicPr>
            <a:picLocks noChangeAspect="1" noChangeArrowheads="1"/>
          </p:cNvPicPr>
          <p:nvPr/>
        </p:nvPicPr>
        <p:blipFill>
          <a:blip r:embed="rId2" cstate="print"/>
          <a:srcRect/>
          <a:stretch>
            <a:fillRect/>
          </a:stretch>
        </p:blipFill>
        <p:spPr bwMode="auto">
          <a:xfrm>
            <a:off x="7877175" y="4878387"/>
            <a:ext cx="4076971" cy="4038600"/>
          </a:xfrm>
          <a:prstGeom prst="rect">
            <a:avLst/>
          </a:prstGeom>
          <a:noFill/>
          <a:ln w="9525">
            <a:noFill/>
            <a:miter lim="800000"/>
            <a:headEnd/>
            <a:tailEnd/>
          </a:ln>
        </p:spPr>
      </p:pic>
    </p:spTree>
    <p:extLst>
      <p:ext uri="{BB962C8B-B14F-4D97-AF65-F5344CB8AC3E}">
        <p14:creationId xmlns:p14="http://schemas.microsoft.com/office/powerpoint/2010/main" val="393806987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err="1"/>
              <a:t>SelectionSet</a:t>
            </a:r>
            <a:r>
              <a:rPr lang="en-US" altLang="zh-CN" dirty="0"/>
              <a:t> </a:t>
            </a:r>
            <a:r>
              <a:rPr lang="en-US" altLang="zh-CN" dirty="0" smtClean="0"/>
              <a:t>API </a:t>
            </a:r>
            <a:endParaRPr lang="zh-CN" altLang="en-US" sz="2800" b="0" i="1" dirty="0">
              <a:solidFill>
                <a:schemeClr val="accent4"/>
              </a:solidFill>
            </a:endParaRPr>
          </a:p>
        </p:txBody>
      </p:sp>
      <p:sp>
        <p:nvSpPr>
          <p:cNvPr id="3" name="Content Placeholder 2"/>
          <p:cNvSpPr>
            <a:spLocks noGrp="1"/>
          </p:cNvSpPr>
          <p:nvPr>
            <p:ph idx="1"/>
          </p:nvPr>
        </p:nvSpPr>
        <p:spPr>
          <a:xfrm>
            <a:off x="561975" y="1449387"/>
            <a:ext cx="11762081" cy="6699654"/>
          </a:xfrm>
        </p:spPr>
        <p:txBody>
          <a:bodyPr/>
          <a:lstStyle/>
          <a:p>
            <a:r>
              <a:rPr lang="en-US" altLang="zh-CN" sz="3200" dirty="0" err="1" smtClean="0"/>
              <a:t>DocumentSelectionSets</a:t>
            </a:r>
            <a:endParaRPr lang="en-US" altLang="zh-CN" sz="3200" dirty="0" smtClean="0"/>
          </a:p>
          <a:p>
            <a:pPr lvl="1"/>
            <a:r>
              <a:rPr lang="en-US" altLang="zh-CN" sz="2200" dirty="0" smtClean="0"/>
              <a:t>Collection of selection set</a:t>
            </a:r>
            <a:endParaRPr lang="en-US" altLang="zh-CN" sz="2200" dirty="0"/>
          </a:p>
          <a:p>
            <a:pPr lvl="1"/>
            <a:r>
              <a:rPr lang="en-US" altLang="zh-CN" sz="2200" dirty="0" smtClean="0"/>
              <a:t>Equivalent </a:t>
            </a:r>
            <a:r>
              <a:rPr lang="en-US" altLang="zh-CN" sz="2200" dirty="0"/>
              <a:t>of the Sets window in </a:t>
            </a:r>
            <a:r>
              <a:rPr lang="en-US" altLang="zh-CN" sz="2200" dirty="0" err="1"/>
              <a:t>Navisworks</a:t>
            </a:r>
            <a:r>
              <a:rPr lang="en-US" altLang="zh-CN" sz="2200" dirty="0"/>
              <a:t> GUI and allow selections of </a:t>
            </a:r>
            <a:r>
              <a:rPr lang="en-US" altLang="zh-CN" sz="2200" dirty="0" err="1"/>
              <a:t>ModelItems</a:t>
            </a:r>
            <a:r>
              <a:rPr lang="en-US" altLang="zh-CN" sz="2200" dirty="0"/>
              <a:t> to be grouped</a:t>
            </a:r>
          </a:p>
          <a:p>
            <a:pPr lvl="1"/>
            <a:r>
              <a:rPr lang="en-US" altLang="zh-CN" sz="2200" dirty="0"/>
              <a:t>Accessed by </a:t>
            </a:r>
            <a:r>
              <a:rPr lang="en-US" altLang="zh-CN" sz="2200" dirty="0" err="1"/>
              <a:t>Document.SelectionSets</a:t>
            </a:r>
            <a:r>
              <a:rPr lang="en-US" altLang="zh-CN" sz="2200" dirty="0"/>
              <a:t> </a:t>
            </a:r>
          </a:p>
          <a:p>
            <a:pPr lvl="1"/>
            <a:r>
              <a:rPr lang="en-US" altLang="zh-CN" sz="2200" dirty="0"/>
              <a:t>Support </a:t>
            </a:r>
            <a:r>
              <a:rPr lang="en-US" altLang="zh-CN" sz="2200" dirty="0" smtClean="0"/>
              <a:t>create, access, group </a:t>
            </a:r>
            <a:r>
              <a:rPr lang="en-US" altLang="zh-CN" sz="2200" dirty="0"/>
              <a:t>and </a:t>
            </a:r>
            <a:r>
              <a:rPr lang="en-US" altLang="zh-CN" sz="2200" dirty="0" smtClean="0"/>
              <a:t>remove </a:t>
            </a:r>
          </a:p>
          <a:p>
            <a:pPr lvl="1"/>
            <a:r>
              <a:rPr lang="en-US" altLang="zh-CN" sz="2200" dirty="0" err="1" smtClean="0"/>
              <a:t>RooItem</a:t>
            </a:r>
            <a:r>
              <a:rPr lang="en-US" altLang="zh-CN" sz="2200" dirty="0" smtClean="0"/>
              <a:t>: the top level of the collection, invisible in UI. entry to access the sets</a:t>
            </a:r>
            <a:endParaRPr lang="en-US" altLang="zh-CN" sz="2200" dirty="0"/>
          </a:p>
          <a:p>
            <a:r>
              <a:rPr lang="en-US" altLang="zh-CN" sz="3200" dirty="0" err="1"/>
              <a:t>SavedItem</a:t>
            </a:r>
            <a:r>
              <a:rPr lang="en-US" altLang="zh-CN" sz="3200" dirty="0"/>
              <a:t> </a:t>
            </a:r>
          </a:p>
          <a:p>
            <a:pPr lvl="1"/>
            <a:r>
              <a:rPr lang="en-US" altLang="zh-CN" sz="2200" dirty="0"/>
              <a:t>The abstract base class of all the following section set related classes </a:t>
            </a:r>
          </a:p>
          <a:p>
            <a:r>
              <a:rPr lang="en-US" altLang="zh-CN" sz="3200" dirty="0" err="1"/>
              <a:t>FolderItem</a:t>
            </a:r>
            <a:r>
              <a:rPr lang="en-US" altLang="zh-CN" sz="3200" dirty="0"/>
              <a:t> </a:t>
            </a:r>
          </a:p>
          <a:p>
            <a:pPr lvl="1"/>
            <a:r>
              <a:rPr lang="en-US" altLang="zh-CN" sz="2200" dirty="0"/>
              <a:t>A folder, containing a collection of </a:t>
            </a:r>
            <a:r>
              <a:rPr lang="en-US" altLang="zh-CN" sz="2200" dirty="0" err="1"/>
              <a:t>SavedItem</a:t>
            </a:r>
            <a:r>
              <a:rPr lang="en-US" altLang="zh-CN" sz="2200" dirty="0"/>
              <a:t>   </a:t>
            </a:r>
          </a:p>
          <a:p>
            <a:pPr lvl="1"/>
            <a:r>
              <a:rPr lang="en-US" altLang="zh-CN" sz="2200" dirty="0"/>
              <a:t>Derived from </a:t>
            </a:r>
            <a:r>
              <a:rPr lang="en-US" altLang="zh-CN" sz="2200" dirty="0" err="1"/>
              <a:t>GroupItem</a:t>
            </a:r>
            <a:r>
              <a:rPr lang="en-US" altLang="zh-CN" sz="2200" dirty="0"/>
              <a:t> which is in turn derived from </a:t>
            </a:r>
            <a:r>
              <a:rPr lang="en-US" altLang="zh-CN" sz="2200" dirty="0" err="1"/>
              <a:t>SavedItem</a:t>
            </a:r>
            <a:r>
              <a:rPr lang="en-US" altLang="zh-CN" sz="2200" dirty="0"/>
              <a:t> </a:t>
            </a:r>
          </a:p>
          <a:p>
            <a:r>
              <a:rPr lang="en-US" altLang="zh-CN" sz="3200" dirty="0" err="1"/>
              <a:t>SelectionSet</a:t>
            </a:r>
            <a:r>
              <a:rPr lang="en-US" altLang="zh-CN" sz="3200" dirty="0"/>
              <a:t> </a:t>
            </a:r>
          </a:p>
          <a:p>
            <a:pPr lvl="1"/>
            <a:r>
              <a:rPr lang="en-US" altLang="zh-CN" sz="2200" dirty="0"/>
              <a:t>A </a:t>
            </a:r>
            <a:r>
              <a:rPr lang="en-US" altLang="zh-CN" sz="2200" dirty="0" smtClean="0"/>
              <a:t>explicit selection </a:t>
            </a:r>
            <a:r>
              <a:rPr lang="en-US" altLang="zh-CN" sz="2200" dirty="0"/>
              <a:t>set. This can be an explicit collection of </a:t>
            </a:r>
            <a:r>
              <a:rPr lang="en-US" altLang="zh-CN" sz="2200" dirty="0" err="1"/>
              <a:t>ModelItems</a:t>
            </a:r>
            <a:r>
              <a:rPr lang="en-US" altLang="zh-CN" sz="2200" dirty="0"/>
              <a:t> in the document or a dynamic result of a specific Search. </a:t>
            </a:r>
          </a:p>
          <a:p>
            <a:endParaRPr lang="en-US" altLang="zh-CN" sz="3200" dirty="0"/>
          </a:p>
          <a:p>
            <a:endParaRPr lang="en-US" altLang="zh-CN" sz="3200" dirty="0"/>
          </a:p>
          <a:p>
            <a:endParaRPr lang="zh-CN" altLang="en-US" sz="3200" dirty="0"/>
          </a:p>
        </p:txBody>
      </p:sp>
    </p:spTree>
    <p:extLst>
      <p:ext uri="{BB962C8B-B14F-4D97-AF65-F5344CB8AC3E}">
        <p14:creationId xmlns:p14="http://schemas.microsoft.com/office/powerpoint/2010/main" val="166422849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 y="534987"/>
            <a:ext cx="11762080" cy="838200"/>
          </a:xfrm>
        </p:spPr>
        <p:txBody>
          <a:bodyPr>
            <a:normAutofit/>
          </a:bodyPr>
          <a:lstStyle/>
          <a:p>
            <a:pPr>
              <a:lnSpc>
                <a:spcPts val="2400"/>
              </a:lnSpc>
            </a:pPr>
            <a:r>
              <a:rPr lang="en-US" altLang="zh-CN" dirty="0" smtClean="0"/>
              <a:t>Demo:  </a:t>
            </a:r>
            <a:r>
              <a:rPr lang="en-US" altLang="zh-CN" dirty="0"/>
              <a:t>Traverse </a:t>
            </a:r>
            <a:r>
              <a:rPr lang="en-US" altLang="zh-CN" dirty="0" err="1"/>
              <a:t>SelectionSet</a:t>
            </a:r>
            <a:r>
              <a:rPr lang="en-US" altLang="zh-CN" dirty="0" smtClean="0"/>
              <a:t/>
            </a:r>
            <a:br>
              <a:rPr lang="en-US" altLang="zh-CN" dirty="0" smtClean="0"/>
            </a:br>
            <a:endParaRPr lang="zh-CN" altLang="en-US" dirty="0"/>
          </a:p>
        </p:txBody>
      </p:sp>
      <p:sp>
        <p:nvSpPr>
          <p:cNvPr id="4" name="Rectangle 3"/>
          <p:cNvSpPr/>
          <p:nvPr/>
        </p:nvSpPr>
        <p:spPr>
          <a:xfrm>
            <a:off x="305618" y="954087"/>
            <a:ext cx="12122394" cy="8956298"/>
          </a:xfrm>
          <a:prstGeom prst="rect">
            <a:avLst/>
          </a:prstGeom>
          <a:solidFill>
            <a:schemeClr val="bg1">
              <a:lumMod val="95000"/>
            </a:schemeClr>
          </a:solidFill>
        </p:spPr>
        <p:txBody>
          <a:bodyPr wrap="square">
            <a:spAutoFit/>
          </a:bodyPr>
          <a:lstStyle/>
          <a:p>
            <a:r>
              <a:rPr lang="en-US" altLang="zh-CN" sz="1800" dirty="0" smtClean="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recurs selection sets from the root     </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WriteSelectionSetContent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(Autodesk.Navisworks.Api.</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Application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.ActiveDocument.SelectionSets.RootItem); </a:t>
            </a:r>
            <a:endParaRPr lang="en-US" altLang="zh-CN" sz="1800" dirty="0" smtClean="0">
              <a:solidFill>
                <a:srgbClr val="000000"/>
              </a:solidFill>
              <a:highlight>
                <a:srgbClr val="FFFFFF"/>
              </a:highlight>
              <a:latin typeface="Times New Roman" panose="02020603050405020304" pitchFamily="18" charset="0"/>
              <a:cs typeface="Times New Roman" panose="02020603050405020304" pitchFamily="18" charset="0"/>
            </a:endParaRPr>
          </a:p>
          <a:p>
            <a:endPar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static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public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void</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WriteSelectionSetContent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SavedItem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item)</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//See if this </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SavedItem</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 is a </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GroupItem</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item.IsGroup</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//iterate the children and output</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FF"/>
                </a:solidFill>
                <a:highlight>
                  <a:srgbClr val="FFFFFF"/>
                </a:highlight>
                <a:latin typeface="Times New Roman" panose="02020603050405020304" pitchFamily="18" charset="0"/>
                <a:cs typeface="Times New Roman" panose="02020603050405020304" pitchFamily="18" charset="0"/>
              </a:rPr>
              <a:t>foreach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SavedItem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childItem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GroupItem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)item).Children)</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//recurs each child item</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WriteSelectionSetContent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childItem</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else</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SelectionSet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item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as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SelectionSet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null</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//dump some information, such as:</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8000"/>
                </a:solidFill>
                <a:highlight>
                  <a:srgbClr val="FFFFFF"/>
                </a:highlight>
                <a:latin typeface="Times New Roman" panose="02020603050405020304" pitchFamily="18" charset="0"/>
                <a:cs typeface="Times New Roman" panose="02020603050405020304" pitchFamily="18" charset="0"/>
              </a:rPr>
              <a:t>oSet.DisplayName</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//if this is a set from explicit selected items</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oSet.HasExplicitModelItems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2B91AF"/>
                </a:solidFill>
                <a:highlight>
                  <a:srgbClr val="FFFFFF"/>
                </a:highlight>
                <a:latin typeface="Times New Roman" panose="02020603050405020304" pitchFamily="18" charset="0"/>
                <a:cs typeface="Times New Roman" panose="02020603050405020304" pitchFamily="18" charset="0"/>
              </a:rPr>
              <a:t>ModelItemCollection</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oMC</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oSet.ExplicitModelItems</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8000"/>
                </a:solidFill>
                <a:highlight>
                  <a:srgbClr val="FFFFFF"/>
                </a:highlight>
                <a:latin typeface="Times New Roman" panose="02020603050405020304" pitchFamily="18" charset="0"/>
                <a:cs typeface="Times New Roman" panose="02020603050405020304" pitchFamily="18" charset="0"/>
              </a:rPr>
              <a:t>//if this is a set from a Search</a:t>
            </a:r>
            <a:endPar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endParaRP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else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if</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oSet.HasSearch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a:solidFill>
                  <a:srgbClr val="2B91AF"/>
                </a:solidFill>
                <a:highlight>
                  <a:srgbClr val="FFFFFF"/>
                </a:highlight>
                <a:latin typeface="Times New Roman" panose="02020603050405020304" pitchFamily="18" charset="0"/>
                <a:cs typeface="Times New Roman" panose="02020603050405020304" pitchFamily="18" charset="0"/>
              </a:rPr>
              <a:t>Search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oSearch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r>
              <a:rPr lang="en-US" altLang="zh-CN" sz="1800" dirty="0" err="1">
                <a:solidFill>
                  <a:srgbClr val="000000"/>
                </a:solidFill>
                <a:highlight>
                  <a:srgbClr val="FFFFFF"/>
                </a:highlight>
                <a:latin typeface="Times New Roman" panose="02020603050405020304" pitchFamily="18" charset="0"/>
                <a:cs typeface="Times New Roman" panose="02020603050405020304" pitchFamily="18" charset="0"/>
              </a:rPr>
              <a:t>oSet.Search</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FF"/>
                </a:solidFill>
                <a:highlight>
                  <a:srgbClr val="FFFFFF"/>
                </a:highlight>
                <a:latin typeface="Times New Roman" panose="02020603050405020304" pitchFamily="18" charset="0"/>
                <a:cs typeface="Times New Roman" panose="02020603050405020304" pitchFamily="18" charset="0"/>
              </a:rPr>
              <a:t>else</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 }</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a:t>
            </a:r>
          </a:p>
          <a:p>
            <a:r>
              <a:rPr lang="zh-CN" altLang="en-US" sz="1800" dirty="0">
                <a:solidFill>
                  <a:srgbClr val="000000"/>
                </a:solidFill>
                <a:highlight>
                  <a:srgbClr val="FFFFFF"/>
                </a:highlight>
                <a:latin typeface="Times New Roman" panose="02020603050405020304" pitchFamily="18" charset="0"/>
                <a:cs typeface="Times New Roman" panose="02020603050405020304" pitchFamily="18" charset="0"/>
              </a:rPr>
              <a:t>    </a:t>
            </a:r>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p>
          <a:p>
            <a:r>
              <a:rPr lang="en-US" altLang="zh-CN" sz="1800" dirty="0">
                <a:solidFill>
                  <a:srgbClr val="000000"/>
                </a:solidFill>
                <a:highlight>
                  <a:srgbClr val="FFFFFF"/>
                </a:highlight>
                <a:latin typeface="Times New Roman" panose="02020603050405020304" pitchFamily="18" charset="0"/>
                <a:cs typeface="Times New Roman" panose="02020603050405020304" pitchFamily="18" charset="0"/>
              </a:rPr>
              <a:t>} </a:t>
            </a:r>
            <a:endParaRPr lang="zh-CN"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1991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5" end="1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6" end="1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7" end="1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18" end="1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9" end="1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20" end="2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21" end="2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22" end="2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23" end="2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24" end="2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25" end="2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26" end="2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27" end="2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28" end="2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29" end="2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30" end="3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31" end="3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0600" y="1373187"/>
            <a:ext cx="11710098" cy="6782341"/>
          </a:xfrm>
        </p:spPr>
        <p:txBody>
          <a:bodyPr/>
          <a:lstStyle/>
          <a:p>
            <a:r>
              <a:rPr lang="en-US" altLang="zh-CN" sz="4000" dirty="0" err="1" smtClean="0"/>
              <a:t>SelectionSets.RootItem</a:t>
            </a:r>
            <a:endParaRPr lang="en-US" altLang="zh-CN" sz="4000" dirty="0"/>
          </a:p>
          <a:p>
            <a:pPr lvl="1"/>
            <a:r>
              <a:rPr lang="en-US" altLang="zh-CN" sz="3000" dirty="0" smtClean="0"/>
              <a:t>Top </a:t>
            </a:r>
            <a:r>
              <a:rPr lang="en-US" altLang="zh-CN" sz="3000" dirty="0"/>
              <a:t>level item, root folder, </a:t>
            </a:r>
            <a:r>
              <a:rPr lang="en-US" altLang="zh-CN" sz="3000" dirty="0" smtClean="0"/>
              <a:t>invisible </a:t>
            </a:r>
            <a:r>
              <a:rPr lang="en-US" altLang="zh-CN" sz="3000" dirty="0"/>
              <a:t>in UI</a:t>
            </a:r>
          </a:p>
          <a:p>
            <a:r>
              <a:rPr lang="en-US" altLang="zh-CN" sz="4000" dirty="0" err="1"/>
              <a:t>SelectionSets</a:t>
            </a:r>
            <a:r>
              <a:rPr lang="en-US" altLang="zh-CN" sz="4000" dirty="0" err="1" smtClean="0"/>
              <a:t>.AddCopy</a:t>
            </a:r>
            <a:r>
              <a:rPr lang="en-US" altLang="zh-CN" sz="4000" dirty="0" smtClean="0"/>
              <a:t> </a:t>
            </a:r>
            <a:r>
              <a:rPr lang="en-US" altLang="zh-CN" sz="4000" dirty="0"/>
              <a:t>/ </a:t>
            </a:r>
            <a:r>
              <a:rPr lang="en-US" altLang="zh-CN" sz="4000" dirty="0" err="1"/>
              <a:t>InsertCopy</a:t>
            </a:r>
            <a:endParaRPr lang="en-US" altLang="zh-CN" sz="4000" dirty="0"/>
          </a:p>
          <a:p>
            <a:pPr lvl="1"/>
            <a:r>
              <a:rPr lang="en-US" altLang="zh-CN" sz="3000" dirty="0" smtClean="0"/>
              <a:t>Add </a:t>
            </a:r>
            <a:r>
              <a:rPr lang="en-US" altLang="zh-CN" sz="3000" dirty="0"/>
              <a:t>a new item to collection with the copy of the new object</a:t>
            </a:r>
          </a:p>
          <a:p>
            <a:pPr lvl="1"/>
            <a:r>
              <a:rPr lang="en-US" altLang="zh-CN" sz="3000" dirty="0"/>
              <a:t>Add specific item, or folder</a:t>
            </a:r>
          </a:p>
          <a:p>
            <a:pPr lvl="1"/>
            <a:r>
              <a:rPr lang="en-US" altLang="zh-CN" sz="3000" b="1" dirty="0"/>
              <a:t>New object ≠ New item !</a:t>
            </a:r>
          </a:p>
          <a:p>
            <a:r>
              <a:rPr lang="en-US" altLang="zh-CN" sz="4000" dirty="0" err="1"/>
              <a:t>SelectionSets</a:t>
            </a:r>
            <a:r>
              <a:rPr lang="en-US" altLang="zh-CN" sz="4000" dirty="0" err="1" smtClean="0"/>
              <a:t>.Move</a:t>
            </a:r>
            <a:endParaRPr lang="en-US" altLang="zh-CN" sz="4000" dirty="0"/>
          </a:p>
          <a:p>
            <a:pPr lvl="1"/>
            <a:r>
              <a:rPr lang="en-US" altLang="zh-CN" sz="3000" dirty="0" smtClean="0"/>
              <a:t>Move </a:t>
            </a:r>
            <a:r>
              <a:rPr lang="en-US" altLang="zh-CN" sz="3000" dirty="0"/>
              <a:t>item from one group (or root folder) to another</a:t>
            </a:r>
          </a:p>
          <a:p>
            <a:r>
              <a:rPr lang="en-US" altLang="zh-CN" sz="4000" dirty="0" err="1"/>
              <a:t>SelectionSets</a:t>
            </a:r>
            <a:r>
              <a:rPr lang="en-US" altLang="zh-CN" sz="4000" dirty="0" err="1" smtClean="0"/>
              <a:t>.ReplaceWithCopy</a:t>
            </a:r>
            <a:endParaRPr lang="en-US" altLang="zh-CN" sz="4000" dirty="0"/>
          </a:p>
          <a:p>
            <a:pPr lvl="1"/>
            <a:r>
              <a:rPr lang="en-US" altLang="zh-CN" sz="3000" dirty="0" smtClean="0"/>
              <a:t>Replace </a:t>
            </a:r>
            <a:r>
              <a:rPr lang="en-US" altLang="zh-CN" sz="3000" dirty="0"/>
              <a:t>item at given index within Value with a copy of item </a:t>
            </a:r>
            <a:endParaRPr lang="en-US" altLang="zh-CN" sz="3000" dirty="0" smtClean="0"/>
          </a:p>
          <a:p>
            <a:pPr marL="853751" lvl="1" indent="0">
              <a:buNone/>
            </a:pPr>
            <a:endParaRPr lang="en-US" altLang="zh-CN" sz="2800" dirty="0" smtClean="0"/>
          </a:p>
          <a:p>
            <a:pPr lvl="1"/>
            <a:endParaRPr lang="zh-CN" altLang="en-US" sz="2800" dirty="0"/>
          </a:p>
        </p:txBody>
      </p:sp>
      <p:sp>
        <p:nvSpPr>
          <p:cNvPr id="3" name="Title 2"/>
          <p:cNvSpPr>
            <a:spLocks noGrp="1"/>
          </p:cNvSpPr>
          <p:nvPr>
            <p:ph type="title"/>
          </p:nvPr>
        </p:nvSpPr>
        <p:spPr>
          <a:xfrm>
            <a:off x="650663" y="390732"/>
            <a:ext cx="11710035" cy="906255"/>
          </a:xfrm>
        </p:spPr>
        <p:txBody>
          <a:bodyPr/>
          <a:lstStyle/>
          <a:p>
            <a:r>
              <a:rPr lang="en-US" altLang="zh-CN" dirty="0" smtClean="0"/>
              <a:t>Related Methods of Selection Sets</a:t>
            </a:r>
            <a:endParaRPr lang="zh-CN" altLang="en-US" dirty="0"/>
          </a:p>
        </p:txBody>
      </p:sp>
    </p:spTree>
    <p:extLst>
      <p:ext uri="{BB962C8B-B14F-4D97-AF65-F5344CB8AC3E}">
        <p14:creationId xmlns:p14="http://schemas.microsoft.com/office/powerpoint/2010/main" val="2068080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odesk Theme">
  <a:themeElements>
    <a:clrScheme name="Autodesk Corporate Colors">
      <a:dk1>
        <a:srgbClr val="000000"/>
      </a:dk1>
      <a:lt1>
        <a:srgbClr val="FFFFFF"/>
      </a:lt1>
      <a:dk2>
        <a:srgbClr val="000000"/>
      </a:dk2>
      <a:lt2>
        <a:srgbClr val="FFFFFF"/>
      </a:lt2>
      <a:accent1>
        <a:srgbClr val="00ABE6"/>
      </a:accent1>
      <a:accent2>
        <a:srgbClr val="87BC40"/>
      </a:accent2>
      <a:accent3>
        <a:srgbClr val="32BCAD"/>
      </a:accent3>
      <a:accent4>
        <a:srgbClr val="1B58A8"/>
      </a:accent4>
      <a:accent5>
        <a:srgbClr val="005E30"/>
      </a:accent5>
      <a:accent6>
        <a:srgbClr val="007272"/>
      </a:accent6>
      <a:hlink>
        <a:srgbClr val="007272"/>
      </a:hlink>
      <a:folHlink>
        <a:srgbClr val="0072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SourceUrl xmlns="http://schemas.microsoft.com/sharepoint/v3" xsi:nil="true"/>
    <xd_ProgID xmlns="http://schemas.microsoft.com/sharepoint/v3" xsi:nil="true"/>
    <Order xmlns="http://schemas.microsoft.com/sharepoint/v3">300</Order>
    <_SharedFileIndex xmlns="http://schemas.microsoft.com/sharepoint/v3" xsi:nil="true"/>
    <MetaInfo xmlns="http://schemas.microsoft.com/sharepoint/v3" xsi:nil="true"/>
    <ContentTypeId xmlns="http://schemas.microsoft.com/sharepoint/v3">0x010100878497926FF84742887A8260E0E729F0</ContentTypeId>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78497926FF84742887A8260E0E729F0" ma:contentTypeVersion="5" ma:contentTypeDescription="Create a new document." ma:contentTypeScope="" ma:versionID="a9aad4cad76077e4f158aa2fc91da1c0">
  <xsd:schema xmlns:xsd="http://www.w3.org/2001/XMLSchema" xmlns:xs="http://www.w3.org/2001/XMLSchema" xmlns:p="http://schemas.microsoft.com/office/2006/metadata/properties" xmlns:ns1="http://schemas.microsoft.com/sharepoint/v3" targetNamespace="http://schemas.microsoft.com/office/2006/metadata/properties" ma:root="true" ma:fieldsID="9c5ca8a46a03a6b7ace1121ba96c0330" ns1:_="">
    <xsd:import namespace="http://schemas.microsoft.com/sharepoint/v3"/>
    <xsd:element name="properties">
      <xsd:complexType>
        <xsd:sequence>
          <xsd:element name="documentManagement">
            <xsd:complexType>
              <xsd:all>
                <xsd:element ref="ns1:_ModerationComments" minOccurs="0"/>
                <xsd:element ref="ns1:File_x0020_Type" minOccurs="0"/>
                <xsd:element ref="ns1:HTML_x0020_File_x0020_Type" minOccurs="0"/>
                <xsd:element ref="ns1:_SourceUrl" minOccurs="0"/>
                <xsd:element ref="ns1:_SharedFileIndex" minOccurs="0"/>
                <xsd:element ref="ns1:ContentTypeId" minOccurs="0"/>
                <xsd:element ref="ns1:TemplateUrl" minOccurs="0"/>
                <xsd:element ref="ns1:xd_ProgID" minOccurs="0"/>
                <xsd:element ref="ns1:xd_Signature" minOccurs="0"/>
                <xsd:element ref="ns1:ID" minOccurs="0"/>
                <xsd:element ref="ns1:Author" minOccurs="0"/>
                <xsd:element ref="ns1:Editor" minOccurs="0"/>
                <xsd:element ref="ns1:_HasCopyDestinations" minOccurs="0"/>
                <xsd:element ref="ns1:_CopySource" minOccurs="0"/>
                <xsd:element ref="ns1:_ModerationStatu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ModerationComments" ma:index="0" nillable="true" ma:displayName="Approver Comments" ma:hidden="true" ma:internalName="_ModerationComments" ma:readOnly="true">
      <xsd:simpleType>
        <xsd:restriction base="dms:Note"/>
      </xsd:simpleType>
    </xsd:element>
    <xsd:element name="File_x0020_Type" ma:index="4" nillable="true" ma:displayName="File Type" ma:hidden="true" ma:internalName="File_x0020_Type" ma:readOnly="true">
      <xsd:simpleType>
        <xsd:restriction base="dms:Text"/>
      </xsd:simpleType>
    </xsd:element>
    <xsd:element name="HTML_x0020_File_x0020_Type" ma:index="5" nillable="true" ma:displayName="HTML File Type" ma:hidden="true" ma:internalName="HTML_x0020_File_x0020_Type" ma:readOnly="true">
      <xsd:simpleType>
        <xsd:restriction base="dms:Text"/>
      </xsd:simpleType>
    </xsd:element>
    <xsd:element name="_SourceUrl" ma:index="6" nillable="true" ma:displayName="Source URL" ma:hidden="true" ma:internalName="_SourceUrl">
      <xsd:simpleType>
        <xsd:restriction base="dms:Text"/>
      </xsd:simpleType>
    </xsd:element>
    <xsd:element name="_SharedFileIndex" ma:index="7" nillable="true" ma:displayName="Shared File Index" ma:hidden="true" ma:internalName="_SharedFileIndex">
      <xsd:simpleType>
        <xsd:restriction base="dms:Text"/>
      </xsd:simpleType>
    </xsd:element>
    <xsd:element name="ContentTypeId" ma:index="9" nillable="true" ma:displayName="Content Type ID" ma:hidden="true" ma:internalName="ContentTypeId" ma:readOnly="true">
      <xsd:simpleType>
        <xsd:restriction base="dms:Unknown"/>
      </xsd:simpleType>
    </xsd:element>
    <xsd:element name="TemplateUrl" ma:index="10" nillable="true" ma:displayName="Template Link" ma:hidden="true" ma:internalName="TemplateUrl">
      <xsd:simpleType>
        <xsd:restriction base="dms:Text"/>
      </xsd:simpleType>
    </xsd:element>
    <xsd:element name="xd_ProgID" ma:index="11" nillable="true" ma:displayName="HTML File Link" ma:hidden="true" ma:internalName="xd_ProgID">
      <xsd:simpleType>
        <xsd:restriction base="dms:Text"/>
      </xsd:simpleType>
    </xsd:element>
    <xsd:element name="xd_Signature" ma:index="12" nillable="true" ma:displayName="Is Signed" ma:hidden="true" ma:internalName="xd_Signature" ma:readOnly="true">
      <xsd:simpleType>
        <xsd:restriction base="dms:Boolean"/>
      </xsd:simpleType>
    </xsd:element>
    <xsd:element name="ID" ma:index="13" nillable="true" ma:displayName="ID" ma:internalName="ID" ma:readOnly="true">
      <xsd:simpleType>
        <xsd:restriction base="dms:Unknown"/>
      </xsd:simpleType>
    </xsd:element>
    <xsd:element name="Author" ma:index="16"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8"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19" nillable="true" ma:displayName="Has Copy Destinations" ma:hidden="true" ma:internalName="_HasCopyDestinations" ma:readOnly="true">
      <xsd:simpleType>
        <xsd:restriction base="dms:Boolean"/>
      </xsd:simpleType>
    </xsd:element>
    <xsd:element name="_CopySource" ma:index="20" nillable="true" ma:displayName="Copy Source" ma:internalName="_CopySource" ma:readOnly="true">
      <xsd:simpleType>
        <xsd:restriction base="dms:Text"/>
      </xsd:simpleType>
    </xsd:element>
    <xsd:element name="_ModerationStatus" ma:index="21" nillable="true" ma:displayName="Approval Status" ma:default="0" ma:hidden="true" ma:internalName="_ModerationStatus" ma:readOnly="true">
      <xsd:simpleType>
        <xsd:restriction base="dms:Unknown"/>
      </xsd:simpleType>
    </xsd:element>
    <xsd:element name="FileRef" ma:index="22" nillable="true" ma:displayName="URL Path" ma:hidden="true" ma:list="Docs" ma:internalName="FileRef" ma:readOnly="true" ma:showField="FullUrl">
      <xsd:simpleType>
        <xsd:restriction base="dms:Lookup"/>
      </xsd:simpleType>
    </xsd:element>
    <xsd:element name="FileDirRef" ma:index="23" nillable="true" ma:displayName="Path" ma:hidden="true" ma:list="Docs" ma:internalName="FileDirRef" ma:readOnly="true" ma:showField="DirName">
      <xsd:simpleType>
        <xsd:restriction base="dms:Lookup"/>
      </xsd:simpleType>
    </xsd:element>
    <xsd:element name="Last_x0020_Modified" ma:index="24" nillable="true" ma:displayName="Modified" ma:format="TRUE" ma:hidden="true" ma:list="Docs" ma:internalName="Last_x0020_Modified" ma:readOnly="true" ma:showField="TimeLastModified">
      <xsd:simpleType>
        <xsd:restriction base="dms:Lookup"/>
      </xsd:simpleType>
    </xsd:element>
    <xsd:element name="Created_x0020_Date" ma:index="25" nillable="true" ma:displayName="Created" ma:format="TRUE" ma:hidden="true" ma:list="Docs" ma:internalName="Created_x0020_Date" ma:readOnly="true" ma:showField="TimeCreated">
      <xsd:simpleType>
        <xsd:restriction base="dms:Lookup"/>
      </xsd:simpleType>
    </xsd:element>
    <xsd:element name="File_x0020_Size" ma:index="26" nillable="true" ma:displayName="File Size" ma:format="TRUE" ma:hidden="true" ma:list="Docs" ma:internalName="File_x0020_Size" ma:readOnly="true" ma:showField="SizeInKB">
      <xsd:simpleType>
        <xsd:restriction base="dms:Lookup"/>
      </xsd:simpleType>
    </xsd:element>
    <xsd:element name="FSObjType" ma:index="27" nillable="true" ma:displayName="Item Type" ma:hidden="true" ma:list="Docs" ma:internalName="FSObjType" ma:readOnly="true" ma:showField="FSType">
      <xsd:simpleType>
        <xsd:restriction base="dms:Lookup"/>
      </xsd:simpleType>
    </xsd:element>
    <xsd:element name="CheckedOutUserId" ma:index="29" nillable="true" ma:displayName="ID of the User who has the item Checked Out" ma:hidden="true" ma:list="Docs" ma:internalName="CheckedOutUserId" ma:readOnly="true" ma:showField="CheckoutUserId">
      <xsd:simpleType>
        <xsd:restriction base="dms:Lookup"/>
      </xsd:simpleType>
    </xsd:element>
    <xsd:element name="IsCheckedoutToLocal" ma:index="30" nillable="true" ma:displayName="Is Checked out to local" ma:hidden="true" ma:list="Docs" ma:internalName="IsCheckedoutToLocal" ma:readOnly="true" ma:showField="IsCheckoutToLocal">
      <xsd:simpleType>
        <xsd:restriction base="dms:Lookup"/>
      </xsd:simpleType>
    </xsd:element>
    <xsd:element name="CheckoutUser" ma:index="3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32" nillable="true" ma:displayName="Unique Id" ma:hidden="true" ma:list="Docs" ma:internalName="UniqueId" ma:readOnly="true" ma:showField="UniqueId">
      <xsd:simpleType>
        <xsd:restriction base="dms:Lookup"/>
      </xsd:simpleType>
    </xsd:element>
    <xsd:element name="ProgId" ma:index="33" nillable="true" ma:displayName="ProgId" ma:hidden="true" ma:list="Docs" ma:internalName="ProgId" ma:readOnly="true" ma:showField="ProgId">
      <xsd:simpleType>
        <xsd:restriction base="dms:Lookup"/>
      </xsd:simpleType>
    </xsd:element>
    <xsd:element name="ScopeId" ma:index="34" nillable="true" ma:displayName="ScopeId" ma:hidden="true" ma:list="Docs" ma:internalName="ScopeId" ma:readOnly="true" ma:showField="ScopeId">
      <xsd:simpleType>
        <xsd:restriction base="dms:Lookup"/>
      </xsd:simpleType>
    </xsd:element>
    <xsd:element name="VirusStatus" ma:index="35" nillable="true" ma:displayName="Virus Status" ma:format="TRUE" ma:hidden="true" ma:list="Docs" ma:internalName="VirusStatus" ma:readOnly="true" ma:showField="Size">
      <xsd:simpleType>
        <xsd:restriction base="dms:Lookup"/>
      </xsd:simpleType>
    </xsd:element>
    <xsd:element name="CheckedOutTitle" ma:index="36" nillable="true" ma:displayName="Checked Out To" ma:format="TRUE" ma:hidden="true" ma:list="Docs" ma:internalName="CheckedOutTitle" ma:readOnly="true" ma:showField="CheckedOutTitle">
      <xsd:simpleType>
        <xsd:restriction base="dms:Lookup"/>
      </xsd:simpleType>
    </xsd:element>
    <xsd:element name="_CheckinComment" ma:index="37" nillable="true" ma:displayName="Check In Comment" ma:format="TRUE" ma:list="Docs" ma:internalName="_CheckinComment" ma:readOnly="true" ma:showField="CheckinComment">
      <xsd:simpleType>
        <xsd:restriction base="dms:Lookup"/>
      </xsd:simpleType>
    </xsd:element>
    <xsd:element name="MetaInfo" ma:index="48" nillable="true" ma:displayName="Property Bag" ma:hidden="true" ma:list="Docs" ma:internalName="MetaInfo" ma:showField="MetaInfo">
      <xsd:simpleType>
        <xsd:restriction base="dms:Lookup"/>
      </xsd:simpleType>
    </xsd:element>
    <xsd:element name="_Level" ma:index="49" nillable="true" ma:displayName="Level" ma:hidden="true" ma:internalName="_Level" ma:readOnly="true">
      <xsd:simpleType>
        <xsd:restriction base="dms:Unknown"/>
      </xsd:simpleType>
    </xsd:element>
    <xsd:element name="_IsCurrentVersion" ma:index="50" nillable="true" ma:displayName="Is Current Version" ma:hidden="true" ma:internalName="_IsCurrentVersion" ma:readOnly="true">
      <xsd:simpleType>
        <xsd:restriction base="dms:Boolean"/>
      </xsd:simpleType>
    </xsd:element>
    <xsd:element name="owshiddenversion" ma:index="54" nillable="true" ma:displayName="owshiddenversion" ma:hidden="true" ma:internalName="owshiddenversion" ma:readOnly="true">
      <xsd:simpleType>
        <xsd:restriction base="dms:Unknown"/>
      </xsd:simpleType>
    </xsd:element>
    <xsd:element name="_UIVersion" ma:index="55" nillable="true" ma:displayName="UI Version" ma:hidden="true" ma:internalName="_UIVersion" ma:readOnly="true">
      <xsd:simpleType>
        <xsd:restriction base="dms:Unknown"/>
      </xsd:simpleType>
    </xsd:element>
    <xsd:element name="_UIVersionString" ma:index="56" nillable="true" ma:displayName="Version" ma:internalName="_UIVersionString" ma:readOnly="true">
      <xsd:simpleType>
        <xsd:restriction base="dms:Text"/>
      </xsd:simpleType>
    </xsd:element>
    <xsd:element name="InstanceID" ma:index="57" nillable="true" ma:displayName="Instance ID" ma:hidden="true" ma:internalName="InstanceID" ma:readOnly="true">
      <xsd:simpleType>
        <xsd:restriction base="dms:Unknown"/>
      </xsd:simpleType>
    </xsd:element>
    <xsd:element name="Order" ma:index="58" nillable="true" ma:displayName="Order" ma:hidden="true" ma:internalName="Order">
      <xsd:simpleType>
        <xsd:restriction base="dms:Number"/>
      </xsd:simpleType>
    </xsd:element>
    <xsd:element name="GUID" ma:index="59" nillable="true" ma:displayName="GUID" ma:hidden="true" ma:internalName="GUID" ma:readOnly="true">
      <xsd:simpleType>
        <xsd:restriction base="dms:Unknown"/>
      </xsd:simpleType>
    </xsd:element>
    <xsd:element name="WorkflowVersion" ma:index="60" nillable="true" ma:displayName="Workflow Version" ma:hidden="true" ma:internalName="WorkflowVersion" ma:readOnly="true">
      <xsd:simpleType>
        <xsd:restriction base="dms:Unknown"/>
      </xsd:simpleType>
    </xsd:element>
    <xsd:element name="WorkflowInstanceID" ma:index="61" nillable="true" ma:displayName="Workflow Instance ID" ma:hidden="true" ma:internalName="WorkflowInstanceID" ma:readOnly="true">
      <xsd:simpleType>
        <xsd:restriction base="dms:Unknown"/>
      </xsd:simpleType>
    </xsd:element>
    <xsd:element name="ParentVersionString" ma:index="62" nillable="true" ma:displayName="Source Version (Converted Document)" ma:hidden="true" ma:list="Docs" ma:internalName="ParentVersionString" ma:readOnly="true" ma:showField="ParentVersionString">
      <xsd:simpleType>
        <xsd:restriction base="dms:Lookup"/>
      </xsd:simpleType>
    </xsd:element>
    <xsd:element name="ParentLeafName" ma:index="63" nillable="true" ma:displayName="Source Name (Converted Document)" ma:hidden="true" ma:list="Docs" ma:internalName="ParentLeafName" ma:readOnly="true" ma:showField="ParentLeafName">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8"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07AE55-A139-4AD7-ACEE-00E455099D23}">
  <ds:schemaRefs>
    <ds:schemaRef ds:uri="http://purl.org/dc/terms/"/>
    <ds:schemaRef ds:uri="http://schemas.microsoft.com/office/2006/metadata/properties"/>
    <ds:schemaRef ds:uri="http://schemas.microsoft.com/office/infopath/2007/PartnerControls"/>
    <ds:schemaRef ds:uri="http://www.w3.org/XML/1998/namespace"/>
    <ds:schemaRef ds:uri="http://purl.org/dc/elements/1.1/"/>
    <ds:schemaRef ds:uri="http://schemas.microsoft.com/office/2006/documentManagement/types"/>
    <ds:schemaRef ds:uri="http://purl.org/dc/dcmitype/"/>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27EA7AC5-B9C3-4667-A534-727290F91D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23F64D-CA4A-4BF5-9636-FF31814D07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884</Words>
  <Application>Microsoft Office PowerPoint</Application>
  <PresentationFormat>Custom</PresentationFormat>
  <Paragraphs>192</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Autodesk Theme</vt:lpstr>
      <vt:lpstr>PowerPoint Presentation</vt:lpstr>
      <vt:lpstr>Agenda</vt:lpstr>
      <vt:lpstr>Selection Overview </vt:lpstr>
      <vt:lpstr>Current Selection </vt:lpstr>
      <vt:lpstr>Selection Class  </vt:lpstr>
      <vt:lpstr>SelectionSet </vt:lpstr>
      <vt:lpstr>SelectionSet API </vt:lpstr>
      <vt:lpstr>Demo:  Traverse SelectionSet </vt:lpstr>
      <vt:lpstr>Related Methods of Selection Sets</vt:lpstr>
      <vt:lpstr>Create SelectionSet </vt:lpstr>
      <vt:lpstr>Demo: Create SelectionSet Folder  </vt:lpstr>
      <vt:lpstr>Demo: Move Selection Sets to Folder </vt:lpstr>
      <vt:lpstr>Exercise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AEC Industry Title Slide</dc:title>
  <dc:creator/>
  <cp:lastModifiedBy/>
  <cp:revision>1</cp:revision>
  <dcterms:created xsi:type="dcterms:W3CDTF">2011-06-08T12:56:09Z</dcterms:created>
  <dcterms:modified xsi:type="dcterms:W3CDTF">2015-07-31T07:02:29Z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0x0101003D62B9A716C08244A68E1D56ED354A9500A7EFD4C2F324CA44B4E995A506E2E1CF</vt:lpwstr>
  </property>
  <property fmtid="{D5CDD505-2E9C-101B-9397-08002B2CF9AE}" pid="3" name="PPT Category">
    <vt:lpwstr>2</vt:lpwstr>
  </property>
  <property fmtid="{D5CDD505-2E9C-101B-9397-08002B2CF9AE}" pid="4" name="Order">
    <vt:r8>300</vt:r8>
  </property>
  <property fmtid="{D5CDD505-2E9C-101B-9397-08002B2CF9AE}" pid="5" name="URL">
    <vt:lpwstr/>
  </property>
  <property fmtid="{D5CDD505-2E9C-101B-9397-08002B2CF9AE}" pid="6" name="Business &amp; Corporate Type">
    <vt:lpwstr>2</vt:lpwstr>
  </property>
</Properties>
</file>