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715" r:id="rId4"/>
  </p:sldMasterIdLst>
  <p:notesMasterIdLst>
    <p:notesMasterId r:id="rId23"/>
  </p:notesMasterIdLst>
  <p:handoutMasterIdLst>
    <p:handoutMasterId r:id="rId24"/>
  </p:handoutMasterIdLst>
  <p:sldIdLst>
    <p:sldId id="579" r:id="rId5"/>
    <p:sldId id="319" r:id="rId6"/>
    <p:sldId id="595" r:id="rId7"/>
    <p:sldId id="596" r:id="rId8"/>
    <p:sldId id="597" r:id="rId9"/>
    <p:sldId id="598" r:id="rId10"/>
    <p:sldId id="605" r:id="rId11"/>
    <p:sldId id="606" r:id="rId12"/>
    <p:sldId id="607" r:id="rId13"/>
    <p:sldId id="599" r:id="rId14"/>
    <p:sldId id="600" r:id="rId15"/>
    <p:sldId id="601" r:id="rId16"/>
    <p:sldId id="608" r:id="rId17"/>
    <p:sldId id="602" r:id="rId18"/>
    <p:sldId id="603" r:id="rId19"/>
    <p:sldId id="604" r:id="rId20"/>
    <p:sldId id="594" r:id="rId21"/>
    <p:sldId id="585" r:id="rId22"/>
  </p:sldIdLst>
  <p:sldSz cx="13011150" cy="9756775"/>
  <p:notesSz cx="6805613" cy="9939338"/>
  <p:defaultTextStyle>
    <a:defPPr>
      <a:defRPr lang="en-US"/>
    </a:defPPr>
    <a:lvl1pPr algn="l" defTabSz="1294318" rtl="0" fontAlgn="base">
      <a:spcBef>
        <a:spcPct val="0"/>
      </a:spcBef>
      <a:spcAft>
        <a:spcPct val="0"/>
      </a:spcAft>
      <a:defRPr sz="2600" kern="1200">
        <a:solidFill>
          <a:schemeClr val="tx1"/>
        </a:solidFill>
        <a:latin typeface="Arial" pitchFamily="34" charset="0"/>
        <a:ea typeface="ヒラギノ角ゴ Pro W3"/>
        <a:cs typeface="ヒラギノ角ゴ Pro W3"/>
      </a:defRPr>
    </a:lvl1pPr>
    <a:lvl2pPr marL="646334" indent="-191280" algn="l" defTabSz="1294318" rtl="0" fontAlgn="base">
      <a:spcBef>
        <a:spcPct val="0"/>
      </a:spcBef>
      <a:spcAft>
        <a:spcPct val="0"/>
      </a:spcAft>
      <a:defRPr sz="2600" kern="1200">
        <a:solidFill>
          <a:schemeClr val="tx1"/>
        </a:solidFill>
        <a:latin typeface="Arial" pitchFamily="34" charset="0"/>
        <a:ea typeface="ヒラギノ角ゴ Pro W3"/>
        <a:cs typeface="ヒラギノ角ゴ Pro W3"/>
      </a:defRPr>
    </a:lvl2pPr>
    <a:lvl3pPr marL="1294318" indent="-384052" algn="l" defTabSz="1294318" rtl="0" fontAlgn="base">
      <a:spcBef>
        <a:spcPct val="0"/>
      </a:spcBef>
      <a:spcAft>
        <a:spcPct val="0"/>
      </a:spcAft>
      <a:defRPr sz="2600" kern="1200">
        <a:solidFill>
          <a:schemeClr val="tx1"/>
        </a:solidFill>
        <a:latin typeface="Arial" pitchFamily="34" charset="0"/>
        <a:ea typeface="ヒラギノ角ゴ Pro W3"/>
        <a:cs typeface="ヒラギノ角ゴ Pro W3"/>
      </a:defRPr>
    </a:lvl3pPr>
    <a:lvl4pPr marL="1942283" indent="-576832" algn="l" defTabSz="1294318" rtl="0" fontAlgn="base">
      <a:spcBef>
        <a:spcPct val="0"/>
      </a:spcBef>
      <a:spcAft>
        <a:spcPct val="0"/>
      </a:spcAft>
      <a:defRPr sz="2600" kern="1200">
        <a:solidFill>
          <a:schemeClr val="tx1"/>
        </a:solidFill>
        <a:latin typeface="Arial" pitchFamily="34" charset="0"/>
        <a:ea typeface="ヒラギノ角ゴ Pro W3"/>
        <a:cs typeface="ヒラギノ角ゴ Pro W3"/>
      </a:defRPr>
    </a:lvl4pPr>
    <a:lvl5pPr marL="2588682" indent="-768030" algn="l" defTabSz="1294318" rtl="0" fontAlgn="base">
      <a:spcBef>
        <a:spcPct val="0"/>
      </a:spcBef>
      <a:spcAft>
        <a:spcPct val="0"/>
      </a:spcAft>
      <a:defRPr sz="2600" kern="1200">
        <a:solidFill>
          <a:schemeClr val="tx1"/>
        </a:solidFill>
        <a:latin typeface="Arial" pitchFamily="34" charset="0"/>
        <a:ea typeface="ヒラギノ角ゴ Pro W3"/>
        <a:cs typeface="ヒラギノ角ゴ Pro W3"/>
      </a:defRPr>
    </a:lvl5pPr>
    <a:lvl6pPr marL="2275754" algn="l" defTabSz="910302" rtl="0" eaLnBrk="1" latinLnBrk="0" hangingPunct="1">
      <a:defRPr sz="2600" kern="1200">
        <a:solidFill>
          <a:schemeClr val="tx1"/>
        </a:solidFill>
        <a:latin typeface="Arial" pitchFamily="34" charset="0"/>
        <a:ea typeface="ヒラギノ角ゴ Pro W3"/>
        <a:cs typeface="ヒラギノ角ゴ Pro W3"/>
      </a:defRPr>
    </a:lvl6pPr>
    <a:lvl7pPr marL="2730905" algn="l" defTabSz="910302" rtl="0" eaLnBrk="1" latinLnBrk="0" hangingPunct="1">
      <a:defRPr sz="2600" kern="1200">
        <a:solidFill>
          <a:schemeClr val="tx1"/>
        </a:solidFill>
        <a:latin typeface="Arial" pitchFamily="34" charset="0"/>
        <a:ea typeface="ヒラギノ角ゴ Pro W3"/>
        <a:cs typeface="ヒラギノ角ゴ Pro W3"/>
      </a:defRPr>
    </a:lvl7pPr>
    <a:lvl8pPr marL="3186052" algn="l" defTabSz="910302" rtl="0" eaLnBrk="1" latinLnBrk="0" hangingPunct="1">
      <a:defRPr sz="2600" kern="1200">
        <a:solidFill>
          <a:schemeClr val="tx1"/>
        </a:solidFill>
        <a:latin typeface="Arial" pitchFamily="34" charset="0"/>
        <a:ea typeface="ヒラギノ角ゴ Pro W3"/>
        <a:cs typeface="ヒラギノ角ゴ Pro W3"/>
      </a:defRPr>
    </a:lvl8pPr>
    <a:lvl9pPr marL="3641204" algn="l" defTabSz="910302" rtl="0" eaLnBrk="1" latinLnBrk="0" hangingPunct="1">
      <a:defRPr sz="2600" kern="1200">
        <a:solidFill>
          <a:schemeClr val="tx1"/>
        </a:solidFill>
        <a:latin typeface="Arial" pitchFamily="34" charset="0"/>
        <a:ea typeface="ヒラギノ角ゴ Pro W3"/>
        <a:cs typeface="ヒラギノ角ゴ Pro W3"/>
      </a:defRPr>
    </a:lvl9pPr>
  </p:defaultTextStyle>
  <p:extLst>
    <p:ext uri="{EFAFB233-063F-42B5-8137-9DF3F51BA10A}">
      <p15:sldGuideLst xmlns:p15="http://schemas.microsoft.com/office/powerpoint/2012/main">
        <p15:guide id="1" orient="horz" pos="3073">
          <p15:clr>
            <a:srgbClr val="A4A3A4"/>
          </p15:clr>
        </p15:guide>
        <p15:guide id="2" pos="4098">
          <p15:clr>
            <a:srgbClr val="A4A3A4"/>
          </p15:clr>
        </p15:guide>
      </p15:sldGuideLst>
    </p:ext>
    <p:ext uri="{2D200454-40CA-4A62-9FC3-DE9A4176ACB9}">
      <p15:notesGuideLst xmlns:p15="http://schemas.microsoft.com/office/powerpoint/2012/main">
        <p15:guide id="1" orient="horz" pos="3131">
          <p15:clr>
            <a:srgbClr val="A4A3A4"/>
          </p15:clr>
        </p15:guide>
        <p15:guide id="2" pos="2144">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Author" initials="A" lastIdx="4"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77BB11"/>
    <a:srgbClr val="DD0000"/>
    <a:srgbClr val="EE0066"/>
    <a:srgbClr val="118888"/>
    <a:srgbClr val="004282"/>
    <a:srgbClr val="7F7F7F"/>
    <a:srgbClr val="FFAA00"/>
    <a:srgbClr val="EE5500"/>
    <a:srgbClr val="FF4600"/>
    <a:srgbClr val="73737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775DCB02-9BB8-47FD-8907-85C794F793BA}" styleName="Themed Style 1 - Accent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E269D01E-BC32-4049-B463-5C60D7B0CCD2}" styleName="Themed Style 2 - Accent 4">
    <a:tblBg>
      <a:fillRef idx="3">
        <a:schemeClr val="accent4"/>
      </a:fillRef>
      <a:effectRef idx="3">
        <a:schemeClr val="accent4"/>
      </a:effectRef>
    </a:tblBg>
    <a:wholeTbl>
      <a:tcTxStyle>
        <a:fontRef idx="minor">
          <a:scrgbClr r="0" g="0" b="0"/>
        </a:fontRef>
        <a:schemeClr val="lt1"/>
      </a:tcTxStyle>
      <a:tcStyle>
        <a:tcBdr>
          <a:left>
            <a:lnRef idx="1">
              <a:schemeClr val="accent4">
                <a:tint val="50000"/>
              </a:schemeClr>
            </a:lnRef>
          </a:left>
          <a:right>
            <a:lnRef idx="1">
              <a:schemeClr val="accent4">
                <a:tint val="50000"/>
              </a:schemeClr>
            </a:lnRef>
          </a:right>
          <a:top>
            <a:lnRef idx="1">
              <a:schemeClr val="accent4">
                <a:tint val="50000"/>
              </a:schemeClr>
            </a:lnRef>
          </a:top>
          <a:bottom>
            <a:lnRef idx="1">
              <a:schemeClr val="accent4">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306799F8-075E-4A3A-A7F6-7FBC6576F1A4}" styleName="Themed Style 2 - Accent 3">
    <a:tblBg>
      <a:fillRef idx="3">
        <a:schemeClr val="accent3"/>
      </a:fillRef>
      <a:effectRef idx="3">
        <a:schemeClr val="accent3"/>
      </a:effectRef>
    </a:tblBg>
    <a:wholeTbl>
      <a:tcTxStyle>
        <a:fontRef idx="minor">
          <a:scrgbClr r="0" g="0" b="0"/>
        </a:fontRef>
        <a:schemeClr val="lt1"/>
      </a:tcTxStyle>
      <a:tcStyle>
        <a:tcBdr>
          <a:left>
            <a:lnRef idx="1">
              <a:schemeClr val="accent3">
                <a:tint val="50000"/>
              </a:schemeClr>
            </a:lnRef>
          </a:left>
          <a:right>
            <a:lnRef idx="1">
              <a:schemeClr val="accent3">
                <a:tint val="50000"/>
              </a:schemeClr>
            </a:lnRef>
          </a:right>
          <a:top>
            <a:lnRef idx="1">
              <a:schemeClr val="accent3">
                <a:tint val="50000"/>
              </a:schemeClr>
            </a:lnRef>
          </a:top>
          <a:bottom>
            <a:lnRef idx="1">
              <a:schemeClr val="accent3">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18603FDC-E32A-4AB5-989C-0864C3EAD2B8}" styleName="Themed Style 2 - Accent 2">
    <a:tblBg>
      <a:fillRef idx="3">
        <a:schemeClr val="accent2"/>
      </a:fillRef>
      <a:effectRef idx="3">
        <a:schemeClr val="accent2"/>
      </a:effectRef>
    </a:tblBg>
    <a:wholeTbl>
      <a:tcTxStyle>
        <a:fontRef idx="minor">
          <a:scrgbClr r="0" g="0" b="0"/>
        </a:fontRef>
        <a:schemeClr val="lt1"/>
      </a:tcTxStyle>
      <a:tcStyle>
        <a:tcBdr>
          <a:left>
            <a:lnRef idx="1">
              <a:schemeClr val="accent2">
                <a:tint val="50000"/>
              </a:schemeClr>
            </a:lnRef>
          </a:left>
          <a:right>
            <a:lnRef idx="1">
              <a:schemeClr val="accent2">
                <a:tint val="50000"/>
              </a:schemeClr>
            </a:lnRef>
          </a:right>
          <a:top>
            <a:lnRef idx="1">
              <a:schemeClr val="accent2">
                <a:tint val="50000"/>
              </a:schemeClr>
            </a:lnRef>
          </a:top>
          <a:bottom>
            <a:lnRef idx="1">
              <a:schemeClr val="accent2">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D113A9D2-9D6B-4929-AA2D-F23B5EE8CBE7}" styleName="Themed Style 2 - Accent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327F97BB-C833-4FB7-BDE5-3F7075034690}" styleName="Themed Style 2 - Accent 5">
    <a:tblBg>
      <a:fillRef idx="3">
        <a:schemeClr val="accent5"/>
      </a:fillRef>
      <a:effectRef idx="3">
        <a:schemeClr val="accent5"/>
      </a:effectRef>
    </a:tblBg>
    <a:wholeTbl>
      <a:tcTxStyle>
        <a:fontRef idx="minor">
          <a:scrgbClr r="0" g="0" b="0"/>
        </a:fontRef>
        <a:schemeClr val="lt1"/>
      </a:tcTxStyle>
      <a:tcStyle>
        <a:tcBdr>
          <a:left>
            <a:lnRef idx="1">
              <a:schemeClr val="accent5">
                <a:tint val="50000"/>
              </a:schemeClr>
            </a:lnRef>
          </a:left>
          <a:right>
            <a:lnRef idx="1">
              <a:schemeClr val="accent5">
                <a:tint val="50000"/>
              </a:schemeClr>
            </a:lnRef>
          </a:right>
          <a:top>
            <a:lnRef idx="1">
              <a:schemeClr val="accent5">
                <a:tint val="50000"/>
              </a:schemeClr>
            </a:lnRef>
          </a:top>
          <a:bottom>
            <a:lnRef idx="1">
              <a:schemeClr val="accent5">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638B1855-1B75-4FBE-930C-398BA8C253C6}" styleName="Themed Style 2 - Accent 6">
    <a:tblBg>
      <a:fillRef idx="3">
        <a:schemeClr val="accent6"/>
      </a:fillRef>
      <a:effectRef idx="3">
        <a:schemeClr val="accent6"/>
      </a:effectRef>
    </a:tblBg>
    <a:wholeTbl>
      <a:tcTxStyle>
        <a:fontRef idx="minor">
          <a:scrgbClr r="0" g="0" b="0"/>
        </a:fontRef>
        <a:schemeClr val="lt1"/>
      </a:tcTxStyle>
      <a:tcStyle>
        <a:tcBdr>
          <a:left>
            <a:lnRef idx="1">
              <a:schemeClr val="accent6">
                <a:tint val="50000"/>
              </a:schemeClr>
            </a:lnRef>
          </a:left>
          <a:right>
            <a:lnRef idx="1">
              <a:schemeClr val="accent6">
                <a:tint val="50000"/>
              </a:schemeClr>
            </a:lnRef>
          </a:right>
          <a:top>
            <a:lnRef idx="1">
              <a:schemeClr val="accent6">
                <a:tint val="50000"/>
              </a:schemeClr>
            </a:lnRef>
          </a:top>
          <a:bottom>
            <a:lnRef idx="1">
              <a:schemeClr val="accent6">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ED083AE6-46FA-4A59-8FB0-9F97EB10719F}" styleName="Light Style 3 - Accent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08FB837D-C827-4EFA-A057-4D05807E0F7C}" styleName="Themed Style 1 - Accent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558" autoAdjust="0"/>
    <p:restoredTop sz="92140" autoAdjust="0"/>
  </p:normalViewPr>
  <p:slideViewPr>
    <p:cSldViewPr>
      <p:cViewPr varScale="1">
        <p:scale>
          <a:sx n="58" d="100"/>
          <a:sy n="58" d="100"/>
        </p:scale>
        <p:origin x="778" y="62"/>
      </p:cViewPr>
      <p:guideLst>
        <p:guide orient="horz" pos="3073"/>
        <p:guide pos="4098"/>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50" d="100"/>
        <a:sy n="50" d="100"/>
      </p:scale>
      <p:origin x="0" y="0"/>
    </p:cViewPr>
  </p:sorterViewPr>
  <p:notesViewPr>
    <p:cSldViewPr>
      <p:cViewPr varScale="1">
        <p:scale>
          <a:sx n="67" d="100"/>
          <a:sy n="67" d="100"/>
        </p:scale>
        <p:origin x="-3516" y="-120"/>
      </p:cViewPr>
      <p:guideLst>
        <p:guide orient="horz" pos="3131"/>
        <p:guide pos="2144"/>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commentAuthors" Target="commentAuthor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handoutMaster" Target="handoutMasters/handoutMaster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notesMaster" Target="notesMasters/notesMaster1.xml"/><Relationship Id="rId28"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8778" cy="496908"/>
          </a:xfrm>
          <a:prstGeom prst="rect">
            <a:avLst/>
          </a:prstGeom>
        </p:spPr>
        <p:txBody>
          <a:bodyPr vert="horz" lIns="65233" tIns="32617" rIns="65233" bIns="32617" rtlCol="0"/>
          <a:lstStyle>
            <a:lvl1pPr algn="l" defTabSz="928021" fontAlgn="auto">
              <a:spcBef>
                <a:spcPts val="0"/>
              </a:spcBef>
              <a:spcAft>
                <a:spcPts val="0"/>
              </a:spcAft>
              <a:defRPr sz="900">
                <a:latin typeface="+mn-lt"/>
                <a:ea typeface="+mn-ea"/>
                <a:cs typeface="+mn-cs"/>
              </a:defRPr>
            </a:lvl1pPr>
          </a:lstStyle>
          <a:p>
            <a:pPr>
              <a:defRPr/>
            </a:pPr>
            <a:endParaRPr lang="en-US"/>
          </a:p>
        </p:txBody>
      </p:sp>
      <p:sp>
        <p:nvSpPr>
          <p:cNvPr id="3" name="Date Placeholder 2"/>
          <p:cNvSpPr>
            <a:spLocks noGrp="1"/>
          </p:cNvSpPr>
          <p:nvPr>
            <p:ph type="dt" sz="quarter" idx="1"/>
          </p:nvPr>
        </p:nvSpPr>
        <p:spPr>
          <a:xfrm>
            <a:off x="3854696" y="0"/>
            <a:ext cx="2949848" cy="496908"/>
          </a:xfrm>
          <a:prstGeom prst="rect">
            <a:avLst/>
          </a:prstGeom>
        </p:spPr>
        <p:txBody>
          <a:bodyPr vert="horz" lIns="65233" tIns="32617" rIns="65233" bIns="32617" rtlCol="0"/>
          <a:lstStyle>
            <a:lvl1pPr algn="r" defTabSz="928021" fontAlgn="auto">
              <a:spcBef>
                <a:spcPts val="0"/>
              </a:spcBef>
              <a:spcAft>
                <a:spcPts val="0"/>
              </a:spcAft>
              <a:defRPr sz="900" smtClean="0">
                <a:latin typeface="+mn-lt"/>
                <a:ea typeface="+mn-ea"/>
                <a:cs typeface="+mn-cs"/>
              </a:defRPr>
            </a:lvl1pPr>
          </a:lstStyle>
          <a:p>
            <a:pPr>
              <a:defRPr/>
            </a:pPr>
            <a:fld id="{C3C292A9-28F1-4369-B452-1C9C6FA9C50D}" type="datetimeFigureOut">
              <a:rPr lang="en-US"/>
              <a:pPr>
                <a:defRPr/>
              </a:pPr>
              <a:t>7/29/2015</a:t>
            </a:fld>
            <a:endParaRPr lang="en-US"/>
          </a:p>
        </p:txBody>
      </p:sp>
      <p:sp>
        <p:nvSpPr>
          <p:cNvPr id="4" name="Footer Placeholder 3"/>
          <p:cNvSpPr>
            <a:spLocks noGrp="1"/>
          </p:cNvSpPr>
          <p:nvPr>
            <p:ph type="ftr" sz="quarter" idx="2"/>
          </p:nvPr>
        </p:nvSpPr>
        <p:spPr>
          <a:xfrm>
            <a:off x="0" y="9440070"/>
            <a:ext cx="2948778" cy="498088"/>
          </a:xfrm>
          <a:prstGeom prst="rect">
            <a:avLst/>
          </a:prstGeom>
        </p:spPr>
        <p:txBody>
          <a:bodyPr vert="horz" lIns="65233" tIns="32617" rIns="65233" bIns="32617" rtlCol="0" anchor="b"/>
          <a:lstStyle>
            <a:lvl1pPr algn="l" defTabSz="928021" fontAlgn="auto">
              <a:spcBef>
                <a:spcPts val="0"/>
              </a:spcBef>
              <a:spcAft>
                <a:spcPts val="0"/>
              </a:spcAft>
              <a:defRPr sz="900">
                <a:latin typeface="+mn-lt"/>
                <a:ea typeface="+mn-ea"/>
                <a:cs typeface="+mn-cs"/>
              </a:defRPr>
            </a:lvl1pPr>
          </a:lstStyle>
          <a:p>
            <a:pPr>
              <a:defRPr/>
            </a:pPr>
            <a:endParaRPr lang="en-US"/>
          </a:p>
        </p:txBody>
      </p:sp>
      <p:sp>
        <p:nvSpPr>
          <p:cNvPr id="5" name="Slide Number Placeholder 4"/>
          <p:cNvSpPr>
            <a:spLocks noGrp="1"/>
          </p:cNvSpPr>
          <p:nvPr>
            <p:ph type="sldNum" sz="quarter" idx="3"/>
          </p:nvPr>
        </p:nvSpPr>
        <p:spPr>
          <a:xfrm>
            <a:off x="3854696" y="9440070"/>
            <a:ext cx="2949848" cy="498088"/>
          </a:xfrm>
          <a:prstGeom prst="rect">
            <a:avLst/>
          </a:prstGeom>
        </p:spPr>
        <p:txBody>
          <a:bodyPr vert="horz" lIns="65233" tIns="32617" rIns="65233" bIns="32617" rtlCol="0" anchor="b"/>
          <a:lstStyle>
            <a:lvl1pPr algn="r" defTabSz="928021" fontAlgn="auto">
              <a:spcBef>
                <a:spcPts val="0"/>
              </a:spcBef>
              <a:spcAft>
                <a:spcPts val="0"/>
              </a:spcAft>
              <a:defRPr sz="900" smtClean="0">
                <a:latin typeface="+mn-lt"/>
                <a:ea typeface="+mn-ea"/>
                <a:cs typeface="+mn-cs"/>
              </a:defRPr>
            </a:lvl1pPr>
          </a:lstStyle>
          <a:p>
            <a:pPr>
              <a:defRPr/>
            </a:pPr>
            <a:fld id="{9D28535C-87EB-4B6F-B77A-6E74A575AC4E}" type="slidenum">
              <a:rPr lang="en-US"/>
              <a:pPr>
                <a:defRPr/>
              </a:pPr>
              <a:t>‹#›</a:t>
            </a:fld>
            <a:endParaRPr lang="en-US"/>
          </a:p>
        </p:txBody>
      </p:sp>
    </p:spTree>
    <p:extLst>
      <p:ext uri="{BB962C8B-B14F-4D97-AF65-F5344CB8AC3E}">
        <p14:creationId xmlns:p14="http://schemas.microsoft.com/office/powerpoint/2010/main" val="181314056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8778" cy="496908"/>
          </a:xfrm>
          <a:prstGeom prst="rect">
            <a:avLst/>
          </a:prstGeom>
        </p:spPr>
        <p:txBody>
          <a:bodyPr vert="horz" lIns="95662" tIns="47831" rIns="95662" bIns="47831" rtlCol="0"/>
          <a:lstStyle>
            <a:lvl1pPr algn="l" defTabSz="928021" fontAlgn="auto">
              <a:spcBef>
                <a:spcPts val="0"/>
              </a:spcBef>
              <a:spcAft>
                <a:spcPts val="0"/>
              </a:spcAft>
              <a:defRPr sz="1200">
                <a:latin typeface="+mn-lt"/>
                <a:ea typeface="+mn-ea"/>
                <a:cs typeface="+mn-cs"/>
              </a:defRPr>
            </a:lvl1pPr>
          </a:lstStyle>
          <a:p>
            <a:pPr>
              <a:defRPr/>
            </a:pPr>
            <a:endParaRPr lang="en-US"/>
          </a:p>
        </p:txBody>
      </p:sp>
      <p:sp>
        <p:nvSpPr>
          <p:cNvPr id="3" name="Date Placeholder 2"/>
          <p:cNvSpPr>
            <a:spLocks noGrp="1"/>
          </p:cNvSpPr>
          <p:nvPr>
            <p:ph type="dt" idx="1"/>
          </p:nvPr>
        </p:nvSpPr>
        <p:spPr>
          <a:xfrm>
            <a:off x="3854696" y="0"/>
            <a:ext cx="2949848" cy="496908"/>
          </a:xfrm>
          <a:prstGeom prst="rect">
            <a:avLst/>
          </a:prstGeom>
        </p:spPr>
        <p:txBody>
          <a:bodyPr vert="horz" lIns="95662" tIns="47831" rIns="95662" bIns="47831" rtlCol="0"/>
          <a:lstStyle>
            <a:lvl1pPr algn="r" defTabSz="928021" fontAlgn="auto">
              <a:spcBef>
                <a:spcPts val="0"/>
              </a:spcBef>
              <a:spcAft>
                <a:spcPts val="0"/>
              </a:spcAft>
              <a:defRPr sz="1200" smtClean="0">
                <a:latin typeface="+mn-lt"/>
                <a:ea typeface="+mn-ea"/>
                <a:cs typeface="+mn-cs"/>
              </a:defRPr>
            </a:lvl1pPr>
          </a:lstStyle>
          <a:p>
            <a:pPr>
              <a:defRPr/>
            </a:pPr>
            <a:fld id="{D78600C0-E6F7-432F-A446-8DFADB620EEF}" type="datetimeFigureOut">
              <a:rPr lang="en-US"/>
              <a:pPr>
                <a:defRPr/>
              </a:pPr>
              <a:t>7/29/2015</a:t>
            </a:fld>
            <a:endParaRPr lang="en-US"/>
          </a:p>
        </p:txBody>
      </p:sp>
      <p:sp>
        <p:nvSpPr>
          <p:cNvPr id="4" name="Slide Image Placeholder 3"/>
          <p:cNvSpPr>
            <a:spLocks noGrp="1" noRot="1" noChangeAspect="1"/>
          </p:cNvSpPr>
          <p:nvPr>
            <p:ph type="sldImg" idx="2"/>
          </p:nvPr>
        </p:nvSpPr>
        <p:spPr>
          <a:xfrm>
            <a:off x="1539875" y="828675"/>
            <a:ext cx="3725863" cy="2795588"/>
          </a:xfrm>
          <a:prstGeom prst="rect">
            <a:avLst/>
          </a:prstGeom>
          <a:noFill/>
          <a:ln w="12700">
            <a:solidFill>
              <a:prstClr val="black"/>
            </a:solidFill>
          </a:ln>
        </p:spPr>
        <p:txBody>
          <a:bodyPr vert="horz" lIns="95662" tIns="47831" rIns="95662" bIns="47831" rtlCol="0" anchor="ctr"/>
          <a:lstStyle/>
          <a:p>
            <a:pPr lvl="0"/>
            <a:endParaRPr lang="en-US" noProof="0"/>
          </a:p>
        </p:txBody>
      </p:sp>
      <p:sp>
        <p:nvSpPr>
          <p:cNvPr id="5" name="Notes Placeholder 4"/>
          <p:cNvSpPr>
            <a:spLocks noGrp="1"/>
          </p:cNvSpPr>
          <p:nvPr>
            <p:ph type="body" sz="quarter" idx="3"/>
          </p:nvPr>
        </p:nvSpPr>
        <p:spPr>
          <a:xfrm>
            <a:off x="680241" y="3975263"/>
            <a:ext cx="5445132" cy="5218123"/>
          </a:xfrm>
          <a:prstGeom prst="rect">
            <a:avLst/>
          </a:prstGeom>
        </p:spPr>
        <p:txBody>
          <a:bodyPr vert="horz" lIns="95662" tIns="47831" rIns="95662" bIns="47831" rtlCol="0">
            <a:normAutofit/>
          </a:bodyPr>
          <a:lstStyle/>
          <a:p>
            <a:pPr lvl="0"/>
            <a:r>
              <a:rPr lang="en-US" noProof="0" dirty="0" smtClean="0"/>
              <a:t>Click to edit Master text styles</a:t>
            </a:r>
          </a:p>
          <a:p>
            <a:pPr lvl="1"/>
            <a:r>
              <a:rPr lang="en-US" noProof="0" dirty="0" smtClean="0"/>
              <a:t>Second level</a:t>
            </a:r>
          </a:p>
          <a:p>
            <a:pPr lvl="2"/>
            <a:r>
              <a:rPr lang="en-US" noProof="0" dirty="0" smtClean="0"/>
              <a:t>Third level</a:t>
            </a:r>
          </a:p>
          <a:p>
            <a:pPr lvl="3"/>
            <a:r>
              <a:rPr lang="en-US" noProof="0" dirty="0" smtClean="0"/>
              <a:t>Fourth level</a:t>
            </a:r>
          </a:p>
          <a:p>
            <a:pPr lvl="4"/>
            <a:r>
              <a:rPr lang="en-US" noProof="0" dirty="0" smtClean="0"/>
              <a:t>Fifth level</a:t>
            </a:r>
            <a:endParaRPr lang="en-US" noProof="0" dirty="0"/>
          </a:p>
        </p:txBody>
      </p:sp>
      <p:sp>
        <p:nvSpPr>
          <p:cNvPr id="6" name="Footer Placeholder 5"/>
          <p:cNvSpPr>
            <a:spLocks noGrp="1"/>
          </p:cNvSpPr>
          <p:nvPr>
            <p:ph type="ftr" sz="quarter" idx="4"/>
          </p:nvPr>
        </p:nvSpPr>
        <p:spPr>
          <a:xfrm>
            <a:off x="0" y="9440070"/>
            <a:ext cx="2948778" cy="498088"/>
          </a:xfrm>
          <a:prstGeom prst="rect">
            <a:avLst/>
          </a:prstGeom>
        </p:spPr>
        <p:txBody>
          <a:bodyPr vert="horz" lIns="95662" tIns="47831" rIns="95662" bIns="47831" rtlCol="0" anchor="b"/>
          <a:lstStyle>
            <a:lvl1pPr algn="l" defTabSz="928021" fontAlgn="auto">
              <a:spcBef>
                <a:spcPts val="0"/>
              </a:spcBef>
              <a:spcAft>
                <a:spcPts val="0"/>
              </a:spcAft>
              <a:defRPr sz="1200">
                <a:latin typeface="+mn-lt"/>
                <a:ea typeface="+mn-ea"/>
                <a:cs typeface="+mn-cs"/>
              </a:defRPr>
            </a:lvl1pPr>
          </a:lstStyle>
          <a:p>
            <a:pPr>
              <a:defRPr/>
            </a:pPr>
            <a:endParaRPr lang="en-US"/>
          </a:p>
        </p:txBody>
      </p:sp>
      <p:sp>
        <p:nvSpPr>
          <p:cNvPr id="7" name="Slide Number Placeholder 6"/>
          <p:cNvSpPr>
            <a:spLocks noGrp="1"/>
          </p:cNvSpPr>
          <p:nvPr>
            <p:ph type="sldNum" sz="quarter" idx="5"/>
          </p:nvPr>
        </p:nvSpPr>
        <p:spPr>
          <a:xfrm>
            <a:off x="3854696" y="9440070"/>
            <a:ext cx="2949848" cy="498088"/>
          </a:xfrm>
          <a:prstGeom prst="rect">
            <a:avLst/>
          </a:prstGeom>
        </p:spPr>
        <p:txBody>
          <a:bodyPr vert="horz" lIns="95662" tIns="47831" rIns="95662" bIns="47831" rtlCol="0" anchor="b"/>
          <a:lstStyle>
            <a:lvl1pPr algn="r" defTabSz="928021" fontAlgn="auto">
              <a:spcBef>
                <a:spcPts val="0"/>
              </a:spcBef>
              <a:spcAft>
                <a:spcPts val="0"/>
              </a:spcAft>
              <a:defRPr sz="1200" smtClean="0">
                <a:latin typeface="+mn-lt"/>
                <a:ea typeface="+mn-ea"/>
                <a:cs typeface="+mn-cs"/>
              </a:defRPr>
            </a:lvl1pPr>
          </a:lstStyle>
          <a:p>
            <a:pPr>
              <a:defRPr/>
            </a:pPr>
            <a:fld id="{9EC167E1-C60E-45A7-B40D-9629AC64C384}" type="slidenum">
              <a:rPr lang="en-US"/>
              <a:pPr>
                <a:defRPr/>
              </a:pPr>
              <a:t>‹#›</a:t>
            </a:fld>
            <a:endParaRPr lang="en-US"/>
          </a:p>
        </p:txBody>
      </p:sp>
    </p:spTree>
    <p:extLst>
      <p:ext uri="{BB962C8B-B14F-4D97-AF65-F5344CB8AC3E}">
        <p14:creationId xmlns:p14="http://schemas.microsoft.com/office/powerpoint/2010/main" val="3319088690"/>
      </p:ext>
    </p:extLst>
  </p:cSld>
  <p:clrMap bg1="lt1" tx1="dk1" bg2="lt2" tx2="dk2" accent1="accent1" accent2="accent2" accent3="accent3" accent4="accent4" accent5="accent5" accent6="accent6" hlink="hlink" folHlink="folHlink"/>
  <p:notesStyle>
    <a:lvl1pPr algn="l" defTabSz="1294318" rtl="0" fontAlgn="base">
      <a:spcBef>
        <a:spcPct val="30000"/>
      </a:spcBef>
      <a:spcAft>
        <a:spcPct val="0"/>
      </a:spcAft>
      <a:defRPr sz="1400" kern="1200">
        <a:solidFill>
          <a:schemeClr val="tx1"/>
        </a:solidFill>
        <a:latin typeface="+mn-lt"/>
        <a:ea typeface="+mn-ea"/>
        <a:cs typeface="+mn-cs"/>
      </a:defRPr>
    </a:lvl1pPr>
    <a:lvl2pPr marL="271807" algn="l" defTabSz="1294318" rtl="0" fontAlgn="base">
      <a:spcBef>
        <a:spcPct val="30000"/>
      </a:spcBef>
      <a:spcAft>
        <a:spcPct val="0"/>
      </a:spcAft>
      <a:defRPr sz="1400" kern="1200">
        <a:solidFill>
          <a:schemeClr val="tx1"/>
        </a:solidFill>
        <a:latin typeface="+mn-lt"/>
        <a:ea typeface="+mn-ea"/>
        <a:cs typeface="+mn-cs"/>
      </a:defRPr>
    </a:lvl2pPr>
    <a:lvl3pPr marL="545264" algn="l" defTabSz="1294318" rtl="0" fontAlgn="base">
      <a:spcBef>
        <a:spcPct val="30000"/>
      </a:spcBef>
      <a:spcAft>
        <a:spcPct val="0"/>
      </a:spcAft>
      <a:defRPr sz="1400" kern="1200">
        <a:solidFill>
          <a:schemeClr val="tx1"/>
        </a:solidFill>
        <a:latin typeface="+mn-lt"/>
        <a:ea typeface="+mn-ea"/>
        <a:cs typeface="+mn-cs"/>
      </a:defRPr>
    </a:lvl3pPr>
    <a:lvl4pPr marL="818635" algn="l" defTabSz="1294318" rtl="0" fontAlgn="base">
      <a:spcBef>
        <a:spcPct val="30000"/>
      </a:spcBef>
      <a:spcAft>
        <a:spcPct val="0"/>
      </a:spcAft>
      <a:defRPr sz="1400" kern="1200">
        <a:solidFill>
          <a:schemeClr val="tx1"/>
        </a:solidFill>
        <a:latin typeface="+mn-lt"/>
        <a:ea typeface="+mn-ea"/>
        <a:cs typeface="+mn-cs"/>
      </a:defRPr>
    </a:lvl4pPr>
    <a:lvl5pPr marL="1092054" algn="l" defTabSz="1294318" rtl="0" fontAlgn="base">
      <a:spcBef>
        <a:spcPct val="30000"/>
      </a:spcBef>
      <a:spcAft>
        <a:spcPct val="0"/>
      </a:spcAft>
      <a:defRPr sz="1400" kern="1200">
        <a:solidFill>
          <a:schemeClr val="tx1"/>
        </a:solidFill>
        <a:latin typeface="+mn-lt"/>
        <a:ea typeface="+mn-ea"/>
        <a:cs typeface="+mn-cs"/>
      </a:defRPr>
    </a:lvl5pPr>
    <a:lvl6pPr marL="3237533" algn="l" defTabSz="1294977" rtl="0" eaLnBrk="1" latinLnBrk="0" hangingPunct="1">
      <a:defRPr sz="1700" kern="1200">
        <a:solidFill>
          <a:schemeClr val="tx1"/>
        </a:solidFill>
        <a:latin typeface="+mn-lt"/>
        <a:ea typeface="+mn-ea"/>
        <a:cs typeface="+mn-cs"/>
      </a:defRPr>
    </a:lvl6pPr>
    <a:lvl7pPr marL="3885019" algn="l" defTabSz="1294977" rtl="0" eaLnBrk="1" latinLnBrk="0" hangingPunct="1">
      <a:defRPr sz="1700" kern="1200">
        <a:solidFill>
          <a:schemeClr val="tx1"/>
        </a:solidFill>
        <a:latin typeface="+mn-lt"/>
        <a:ea typeface="+mn-ea"/>
        <a:cs typeface="+mn-cs"/>
      </a:defRPr>
    </a:lvl7pPr>
    <a:lvl8pPr marL="4532534" algn="l" defTabSz="1294977" rtl="0" eaLnBrk="1" latinLnBrk="0" hangingPunct="1">
      <a:defRPr sz="1700" kern="1200">
        <a:solidFill>
          <a:schemeClr val="tx1"/>
        </a:solidFill>
        <a:latin typeface="+mn-lt"/>
        <a:ea typeface="+mn-ea"/>
        <a:cs typeface="+mn-cs"/>
      </a:defRPr>
    </a:lvl8pPr>
    <a:lvl9pPr marL="5180048" algn="l" defTabSz="1294977" rtl="0" eaLnBrk="1" latinLnBrk="0" hangingPunct="1">
      <a:defRPr sz="17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zh-CN" altLang="en-US" dirty="0"/>
          </a:p>
        </p:txBody>
      </p:sp>
      <p:sp>
        <p:nvSpPr>
          <p:cNvPr id="4" name="Slide Number Placeholder 3"/>
          <p:cNvSpPr>
            <a:spLocks noGrp="1"/>
          </p:cNvSpPr>
          <p:nvPr>
            <p:ph type="sldNum" sz="quarter" idx="10"/>
          </p:nvPr>
        </p:nvSpPr>
        <p:spPr/>
        <p:txBody>
          <a:bodyPr/>
          <a:lstStyle/>
          <a:p>
            <a:pPr>
              <a:defRPr/>
            </a:pPr>
            <a:fld id="{9EC167E1-C60E-45A7-B40D-9629AC64C384}" type="slidenum">
              <a:rPr lang="en-US" smtClean="0"/>
              <a:pPr>
                <a:defRPr/>
              </a:pPr>
              <a:t>1</a:t>
            </a:fld>
            <a:endParaRPr lang="en-US"/>
          </a:p>
        </p:txBody>
      </p:sp>
    </p:spTree>
    <p:extLst>
      <p:ext uri="{BB962C8B-B14F-4D97-AF65-F5344CB8AC3E}">
        <p14:creationId xmlns:p14="http://schemas.microsoft.com/office/powerpoint/2010/main" val="292887944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altLang="zh-CN" dirty="0" smtClean="0"/>
              <a:t>I did not find a way to</a:t>
            </a:r>
            <a:r>
              <a:rPr lang="en-US" altLang="zh-CN" baseline="0" dirty="0" smtClean="0"/>
              <a:t> create animation group and animation cut. </a:t>
            </a:r>
            <a:endParaRPr lang="zh-CN" altLang="en-US" dirty="0"/>
          </a:p>
        </p:txBody>
      </p:sp>
      <p:sp>
        <p:nvSpPr>
          <p:cNvPr id="4" name="Slide Number Placeholder 3"/>
          <p:cNvSpPr>
            <a:spLocks noGrp="1"/>
          </p:cNvSpPr>
          <p:nvPr>
            <p:ph type="sldNum" sz="quarter" idx="10"/>
          </p:nvPr>
        </p:nvSpPr>
        <p:spPr/>
        <p:txBody>
          <a:bodyPr/>
          <a:lstStyle/>
          <a:p>
            <a:pPr>
              <a:defRPr/>
            </a:pPr>
            <a:fld id="{9EC167E1-C60E-45A7-B40D-9629AC64C384}" type="slidenum">
              <a:rPr lang="en-US" smtClean="0"/>
              <a:pPr>
                <a:defRPr/>
              </a:pPr>
              <a:t>15</a:t>
            </a:fld>
            <a:endParaRPr lang="en-US"/>
          </a:p>
        </p:txBody>
      </p:sp>
    </p:spTree>
    <p:extLst>
      <p:ext uri="{BB962C8B-B14F-4D97-AF65-F5344CB8AC3E}">
        <p14:creationId xmlns:p14="http://schemas.microsoft.com/office/powerpoint/2010/main" val="167767119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zh-CN" altLang="en-US" dirty="0"/>
          </a:p>
        </p:txBody>
      </p:sp>
      <p:sp>
        <p:nvSpPr>
          <p:cNvPr id="4" name="Slide Number Placeholder 3"/>
          <p:cNvSpPr>
            <a:spLocks noGrp="1"/>
          </p:cNvSpPr>
          <p:nvPr>
            <p:ph type="sldNum" sz="quarter" idx="10"/>
          </p:nvPr>
        </p:nvSpPr>
        <p:spPr/>
        <p:txBody>
          <a:bodyPr/>
          <a:lstStyle/>
          <a:p>
            <a:pPr>
              <a:defRPr/>
            </a:pPr>
            <a:fld id="{9EC167E1-C60E-45A7-B40D-9629AC64C384}" type="slidenum">
              <a:rPr lang="en-US" smtClean="0"/>
              <a:pPr>
                <a:defRPr/>
              </a:pPr>
              <a:t>18</a:t>
            </a:fld>
            <a:endParaRPr lang="en-US"/>
          </a:p>
        </p:txBody>
      </p:sp>
    </p:spTree>
    <p:extLst>
      <p:ext uri="{BB962C8B-B14F-4D97-AF65-F5344CB8AC3E}">
        <p14:creationId xmlns:p14="http://schemas.microsoft.com/office/powerpoint/2010/main" val="417722845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sz="1400" kern="1200" dirty="0" smtClean="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pPr>
              <a:defRPr/>
            </a:pPr>
            <a:fld id="{9EC167E1-C60E-45A7-B40D-9629AC64C384}" type="slidenum">
              <a:rPr lang="en-US" smtClean="0"/>
              <a:pPr>
                <a:defRPr/>
              </a:pPr>
              <a:t>2</a:t>
            </a:fld>
            <a:endParaRPr lang="en-US"/>
          </a:p>
        </p:txBody>
      </p:sp>
    </p:spTree>
    <p:extLst>
      <p:ext uri="{BB962C8B-B14F-4D97-AF65-F5344CB8AC3E}">
        <p14:creationId xmlns:p14="http://schemas.microsoft.com/office/powerpoint/2010/main" val="289660601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zh-CN" altLang="en-US" dirty="0"/>
          </a:p>
        </p:txBody>
      </p:sp>
      <p:sp>
        <p:nvSpPr>
          <p:cNvPr id="4" name="Slide Number Placeholder 3"/>
          <p:cNvSpPr>
            <a:spLocks noGrp="1"/>
          </p:cNvSpPr>
          <p:nvPr>
            <p:ph type="sldNum" sz="quarter" idx="10"/>
          </p:nvPr>
        </p:nvSpPr>
        <p:spPr/>
        <p:txBody>
          <a:bodyPr/>
          <a:lstStyle/>
          <a:p>
            <a:pPr>
              <a:defRPr/>
            </a:pPr>
            <a:fld id="{9EC167E1-C60E-45A7-B40D-9629AC64C384}" type="slidenum">
              <a:rPr lang="en-US" smtClean="0"/>
              <a:pPr>
                <a:defRPr/>
              </a:pPr>
              <a:t>3</a:t>
            </a:fld>
            <a:endParaRPr lang="en-US"/>
          </a:p>
        </p:txBody>
      </p:sp>
    </p:spTree>
    <p:extLst>
      <p:ext uri="{BB962C8B-B14F-4D97-AF65-F5344CB8AC3E}">
        <p14:creationId xmlns:p14="http://schemas.microsoft.com/office/powerpoint/2010/main" val="344956516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zh-CN" altLang="en-US" dirty="0"/>
          </a:p>
        </p:txBody>
      </p:sp>
      <p:sp>
        <p:nvSpPr>
          <p:cNvPr id="4" name="Slide Number Placeholder 3"/>
          <p:cNvSpPr>
            <a:spLocks noGrp="1"/>
          </p:cNvSpPr>
          <p:nvPr>
            <p:ph type="sldNum" sz="quarter" idx="10"/>
          </p:nvPr>
        </p:nvSpPr>
        <p:spPr/>
        <p:txBody>
          <a:bodyPr/>
          <a:lstStyle/>
          <a:p>
            <a:pPr>
              <a:defRPr/>
            </a:pPr>
            <a:fld id="{9EC167E1-C60E-45A7-B40D-9629AC64C384}" type="slidenum">
              <a:rPr lang="en-US" smtClean="0"/>
              <a:pPr>
                <a:defRPr/>
              </a:pPr>
              <a:t>6</a:t>
            </a:fld>
            <a:endParaRPr lang="en-US" dirty="0"/>
          </a:p>
        </p:txBody>
      </p:sp>
    </p:spTree>
    <p:extLst>
      <p:ext uri="{BB962C8B-B14F-4D97-AF65-F5344CB8AC3E}">
        <p14:creationId xmlns:p14="http://schemas.microsoft.com/office/powerpoint/2010/main" val="139405477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ltLang="zh-CN" dirty="0" smtClean="0"/>
          </a:p>
          <a:p>
            <a:r>
              <a:rPr lang="en-US" altLang="zh-CN" dirty="0" smtClean="0"/>
              <a:t>e.g. *: see more about Quaternion at http://en.wikipedia.org/wiki/Quaternion </a:t>
            </a:r>
          </a:p>
          <a:p>
            <a:endParaRPr lang="en-US" altLang="zh-CN" dirty="0" smtClean="0"/>
          </a:p>
          <a:p>
            <a:r>
              <a:rPr lang="en-US" altLang="zh-CN" smtClean="0"/>
              <a:t>http://www.essentialmath.com/GDC2012/GDC2012_JMV_Rotations.pdf</a:t>
            </a:r>
            <a:endParaRPr lang="en-US" altLang="zh-CN" dirty="0" smtClean="0"/>
          </a:p>
          <a:p>
            <a:endParaRPr lang="en-US" altLang="zh-CN" dirty="0" smtClean="0"/>
          </a:p>
          <a:p>
            <a:endParaRPr lang="en-US" altLang="zh-CN" dirty="0" smtClean="0"/>
          </a:p>
          <a:p>
            <a:r>
              <a:rPr lang="en-US" altLang="zh-CN" dirty="0" smtClean="0"/>
              <a:t> </a:t>
            </a:r>
            <a:endParaRPr lang="zh-CN" altLang="en-US" dirty="0" smtClean="0"/>
          </a:p>
          <a:p>
            <a:endParaRPr lang="zh-CN" altLang="en-US" dirty="0" smtClean="0"/>
          </a:p>
          <a:p>
            <a:endParaRPr lang="zh-CN" altLang="en-US" dirty="0"/>
          </a:p>
        </p:txBody>
      </p:sp>
      <p:sp>
        <p:nvSpPr>
          <p:cNvPr id="4" name="Slide Number Placeholder 3"/>
          <p:cNvSpPr>
            <a:spLocks noGrp="1"/>
          </p:cNvSpPr>
          <p:nvPr>
            <p:ph type="sldNum" sz="quarter" idx="10"/>
          </p:nvPr>
        </p:nvSpPr>
        <p:spPr/>
        <p:txBody>
          <a:bodyPr/>
          <a:lstStyle/>
          <a:p>
            <a:pPr>
              <a:defRPr/>
            </a:pPr>
            <a:fld id="{9EC167E1-C60E-45A7-B40D-9629AC64C384}" type="slidenum">
              <a:rPr lang="en-US" smtClean="0"/>
              <a:pPr>
                <a:defRPr/>
              </a:pPr>
              <a:t>8</a:t>
            </a:fld>
            <a:endParaRPr lang="en-US"/>
          </a:p>
        </p:txBody>
      </p:sp>
    </p:spTree>
    <p:extLst>
      <p:ext uri="{BB962C8B-B14F-4D97-AF65-F5344CB8AC3E}">
        <p14:creationId xmlns:p14="http://schemas.microsoft.com/office/powerpoint/2010/main" val="2170560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kumimoji="0" lang="en-US" altLang="zh-CN" sz="1400" b="0" i="0" u="none" strike="noStrike" cap="none" normalizeH="0" baseline="0" dirty="0" smtClean="0">
                <a:ln>
                  <a:noFill/>
                </a:ln>
                <a:solidFill>
                  <a:schemeClr val="tx1"/>
                </a:solidFill>
                <a:effectLst/>
                <a:latin typeface="Calibri" pitchFamily="34" charset="0"/>
                <a:ea typeface="宋体" pitchFamily="2" charset="-122"/>
                <a:cs typeface="新宋体" pitchFamily="49" charset="-122"/>
              </a:rPr>
              <a:t>.NET API does not provide Multiply methods for </a:t>
            </a:r>
            <a:r>
              <a:rPr lang="en-US" altLang="zh-CN" sz="1400" dirty="0" smtClean="0">
                <a:solidFill>
                  <a:srgbClr val="77BB11"/>
                </a:solidFill>
                <a:latin typeface="Calibri" pitchFamily="34" charset="0"/>
                <a:ea typeface="宋体" pitchFamily="2" charset="-122"/>
                <a:cs typeface="宋体" pitchFamily="2" charset="-122"/>
              </a:rPr>
              <a:t>Quaternion. We could write it out</a:t>
            </a:r>
            <a:r>
              <a:rPr lang="en-US" altLang="zh-CN" sz="1400" baseline="0" dirty="0" smtClean="0">
                <a:solidFill>
                  <a:srgbClr val="77BB11"/>
                </a:solidFill>
                <a:latin typeface="Calibri" pitchFamily="34" charset="0"/>
                <a:ea typeface="宋体" pitchFamily="2" charset="-122"/>
                <a:cs typeface="宋体" pitchFamily="2" charset="-122"/>
              </a:rPr>
              <a:t> ourselves.</a:t>
            </a:r>
            <a:endParaRPr lang="zh-CN" altLang="en-US" dirty="0"/>
          </a:p>
        </p:txBody>
      </p:sp>
      <p:sp>
        <p:nvSpPr>
          <p:cNvPr id="4" name="Slide Number Placeholder 3"/>
          <p:cNvSpPr>
            <a:spLocks noGrp="1"/>
          </p:cNvSpPr>
          <p:nvPr>
            <p:ph type="sldNum" sz="quarter" idx="10"/>
          </p:nvPr>
        </p:nvSpPr>
        <p:spPr/>
        <p:txBody>
          <a:bodyPr/>
          <a:lstStyle/>
          <a:p>
            <a:pPr>
              <a:defRPr/>
            </a:pPr>
            <a:fld id="{9EC167E1-C60E-45A7-B40D-9629AC64C384}" type="slidenum">
              <a:rPr lang="en-US" smtClean="0"/>
              <a:pPr>
                <a:defRPr/>
              </a:pPr>
              <a:t>10</a:t>
            </a:fld>
            <a:endParaRPr lang="en-US"/>
          </a:p>
        </p:txBody>
      </p:sp>
    </p:spTree>
    <p:extLst>
      <p:ext uri="{BB962C8B-B14F-4D97-AF65-F5344CB8AC3E}">
        <p14:creationId xmlns:p14="http://schemas.microsoft.com/office/powerpoint/2010/main" val="345785086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77DAADD3-4FAF-4817-8CCC-66E9200FC67E}" type="slidenum">
              <a:rPr lang="en-US" smtClean="0"/>
              <a:pPr>
                <a:defRPr/>
              </a:pPr>
              <a:t>11</a:t>
            </a:fld>
            <a:endParaRPr lang="en-US"/>
          </a:p>
        </p:txBody>
      </p:sp>
    </p:spTree>
    <p:extLst>
      <p:ext uri="{BB962C8B-B14F-4D97-AF65-F5344CB8AC3E}">
        <p14:creationId xmlns:p14="http://schemas.microsoft.com/office/powerpoint/2010/main" val="283141662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zh-CN" altLang="en-US" dirty="0"/>
          </a:p>
        </p:txBody>
      </p:sp>
      <p:sp>
        <p:nvSpPr>
          <p:cNvPr id="4" name="Slide Number Placeholder 3"/>
          <p:cNvSpPr>
            <a:spLocks noGrp="1"/>
          </p:cNvSpPr>
          <p:nvPr>
            <p:ph type="sldNum" sz="quarter" idx="10"/>
          </p:nvPr>
        </p:nvSpPr>
        <p:spPr/>
        <p:txBody>
          <a:bodyPr/>
          <a:lstStyle/>
          <a:p>
            <a:pPr>
              <a:defRPr/>
            </a:pPr>
            <a:fld id="{9EC167E1-C60E-45A7-B40D-9629AC64C384}" type="slidenum">
              <a:rPr lang="en-US" smtClean="0"/>
              <a:pPr>
                <a:defRPr/>
              </a:pPr>
              <a:t>12</a:t>
            </a:fld>
            <a:endParaRPr lang="en-US" dirty="0"/>
          </a:p>
        </p:txBody>
      </p:sp>
    </p:spTree>
    <p:extLst>
      <p:ext uri="{BB962C8B-B14F-4D97-AF65-F5344CB8AC3E}">
        <p14:creationId xmlns:p14="http://schemas.microsoft.com/office/powerpoint/2010/main" val="332212957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zh-CN" altLang="en-US" dirty="0"/>
          </a:p>
        </p:txBody>
      </p:sp>
      <p:sp>
        <p:nvSpPr>
          <p:cNvPr id="4" name="Slide Number Placeholder 3"/>
          <p:cNvSpPr>
            <a:spLocks noGrp="1"/>
          </p:cNvSpPr>
          <p:nvPr>
            <p:ph type="sldNum" sz="quarter" idx="10"/>
          </p:nvPr>
        </p:nvSpPr>
        <p:spPr/>
        <p:txBody>
          <a:bodyPr/>
          <a:lstStyle/>
          <a:p>
            <a:pPr>
              <a:defRPr/>
            </a:pPr>
            <a:fld id="{9EC167E1-C60E-45A7-B40D-9629AC64C384}" type="slidenum">
              <a:rPr lang="en-US" smtClean="0"/>
              <a:pPr>
                <a:defRPr/>
              </a:pPr>
              <a:t>14</a:t>
            </a:fld>
            <a:endParaRPr lang="en-US"/>
          </a:p>
        </p:txBody>
      </p:sp>
    </p:spTree>
    <p:extLst>
      <p:ext uri="{BB962C8B-B14F-4D97-AF65-F5344CB8AC3E}">
        <p14:creationId xmlns:p14="http://schemas.microsoft.com/office/powerpoint/2010/main" val="2110785382"/>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Main Title">
    <p:bg>
      <p:bgPr>
        <a:blipFill rotWithShape="1">
          <a:blip r:embed="rId2"/>
          <a:stretch>
            <a:fillRect/>
          </a:stretch>
        </a:blipFill>
        <a:effectLst/>
      </p:bgPr>
    </p:bg>
    <p:spTree>
      <p:nvGrpSpPr>
        <p:cNvPr id="1" name=""/>
        <p:cNvGrpSpPr/>
        <p:nvPr/>
      </p:nvGrpSpPr>
      <p:grpSpPr>
        <a:xfrm>
          <a:off x="0" y="0"/>
          <a:ext cx="0" cy="0"/>
          <a:chOff x="0" y="0"/>
          <a:chExt cx="0" cy="0"/>
        </a:xfrm>
      </p:grpSpPr>
      <p:sp>
        <p:nvSpPr>
          <p:cNvPr id="2" name="Rectangle 1"/>
          <p:cNvSpPr/>
          <p:nvPr userDrawn="1"/>
        </p:nvSpPr>
        <p:spPr>
          <a:xfrm>
            <a:off x="0" y="2589391"/>
            <a:ext cx="13011150" cy="4362311"/>
          </a:xfrm>
          <a:prstGeom prst="rect">
            <a:avLst/>
          </a:prstGeom>
          <a:gradFill>
            <a:gsLst>
              <a:gs pos="20000">
                <a:schemeClr val="bg1">
                  <a:alpha val="88000"/>
                </a:schemeClr>
              </a:gs>
              <a:gs pos="100000">
                <a:schemeClr val="bg1">
                  <a:alpha val="50000"/>
                </a:schemeClr>
              </a:gs>
            </a:gsLst>
            <a:lin ang="0" scaled="0"/>
          </a:gradFill>
          <a:ln>
            <a:noFill/>
          </a:ln>
          <a:effectLst/>
        </p:spPr>
        <p:style>
          <a:lnRef idx="1">
            <a:schemeClr val="accent1"/>
          </a:lnRef>
          <a:fillRef idx="3">
            <a:schemeClr val="accent1"/>
          </a:fillRef>
          <a:effectRef idx="2">
            <a:schemeClr val="accent1"/>
          </a:effectRef>
          <a:fontRef idx="minor">
            <a:schemeClr val="lt1"/>
          </a:fontRef>
        </p:style>
        <p:txBody>
          <a:bodyPr lIns="90435" tIns="45178" rIns="90435" bIns="45178" rtlCol="0" anchor="ctr"/>
          <a:lstStyle/>
          <a:p>
            <a:pPr algn="ctr"/>
            <a:endParaRPr lang="en-US"/>
          </a:p>
        </p:txBody>
      </p:sp>
      <p:sp>
        <p:nvSpPr>
          <p:cNvPr id="4" name="Text Placeholder 2"/>
          <p:cNvSpPr>
            <a:spLocks noGrp="1"/>
          </p:cNvSpPr>
          <p:nvPr>
            <p:ph type="body" sz="quarter" idx="10" hasCustomPrompt="1"/>
          </p:nvPr>
        </p:nvSpPr>
        <p:spPr>
          <a:xfrm>
            <a:off x="650664" y="3460758"/>
            <a:ext cx="7679991" cy="1714459"/>
          </a:xfrm>
          <a:prstGeom prst="rect">
            <a:avLst/>
          </a:prstGeom>
        </p:spPr>
        <p:txBody>
          <a:bodyPr lIns="0" tIns="0" rIns="0" bIns="0">
            <a:noAutofit/>
          </a:bodyPr>
          <a:lstStyle>
            <a:lvl1pPr marL="0" indent="0">
              <a:spcBef>
                <a:spcPts val="0"/>
              </a:spcBef>
              <a:buNone/>
              <a:defRPr sz="4800" b="1" baseline="0">
                <a:solidFill>
                  <a:schemeClr val="accent4"/>
                </a:solidFill>
              </a:defRPr>
            </a:lvl1pPr>
          </a:lstStyle>
          <a:p>
            <a:r>
              <a:rPr lang="en-US" sz="4600" dirty="0" smtClean="0"/>
              <a:t>Main title can extend over one or two lines</a:t>
            </a:r>
            <a:endParaRPr lang="en-US" sz="4600" dirty="0"/>
          </a:p>
        </p:txBody>
      </p:sp>
      <p:sp>
        <p:nvSpPr>
          <p:cNvPr id="5" name="Text Placeholder 4"/>
          <p:cNvSpPr>
            <a:spLocks noGrp="1"/>
          </p:cNvSpPr>
          <p:nvPr>
            <p:ph type="body" sz="quarter" idx="12" hasCustomPrompt="1"/>
          </p:nvPr>
        </p:nvSpPr>
        <p:spPr>
          <a:xfrm>
            <a:off x="650562" y="5505125"/>
            <a:ext cx="7679988" cy="550942"/>
          </a:xfrm>
          <a:prstGeom prst="rect">
            <a:avLst/>
          </a:prstGeom>
        </p:spPr>
        <p:txBody>
          <a:bodyPr lIns="0" tIns="0" rIns="0" bIns="0">
            <a:noAutofit/>
          </a:bodyPr>
          <a:lstStyle>
            <a:lvl1pPr marL="0" indent="0">
              <a:spcBef>
                <a:spcPts val="0"/>
              </a:spcBef>
              <a:buNone/>
              <a:defRPr sz="3100" b="0" baseline="0">
                <a:solidFill>
                  <a:srgbClr val="000000"/>
                </a:solidFill>
              </a:defRPr>
            </a:lvl1pPr>
          </a:lstStyle>
          <a:p>
            <a:pPr lvl="0"/>
            <a:r>
              <a:rPr lang="en-US" dirty="0" smtClean="0"/>
              <a:t>Presenter Name</a:t>
            </a:r>
          </a:p>
        </p:txBody>
      </p:sp>
      <p:sp>
        <p:nvSpPr>
          <p:cNvPr id="6" name="Text Placeholder 15"/>
          <p:cNvSpPr>
            <a:spLocks noGrp="1"/>
          </p:cNvSpPr>
          <p:nvPr>
            <p:ph type="body" sz="quarter" idx="13" hasCustomPrompt="1"/>
          </p:nvPr>
        </p:nvSpPr>
        <p:spPr>
          <a:xfrm>
            <a:off x="650664" y="6056067"/>
            <a:ext cx="7679991" cy="448450"/>
          </a:xfrm>
          <a:prstGeom prst="rect">
            <a:avLst/>
          </a:prstGeom>
        </p:spPr>
        <p:txBody>
          <a:bodyPr lIns="0" tIns="0" rIns="0" bIns="0">
            <a:noAutofit/>
          </a:bodyPr>
          <a:lstStyle>
            <a:lvl1pPr marL="0" indent="0">
              <a:spcBef>
                <a:spcPts val="0"/>
              </a:spcBef>
              <a:buNone/>
              <a:defRPr sz="2400" b="0" baseline="0">
                <a:solidFill>
                  <a:srgbClr val="000000"/>
                </a:solidFill>
              </a:defRPr>
            </a:lvl1pPr>
          </a:lstStyle>
          <a:p>
            <a:pPr lvl="0"/>
            <a:r>
              <a:rPr lang="en-US" dirty="0" smtClean="0"/>
              <a:t>Presenter Title</a:t>
            </a:r>
            <a:endParaRPr lang="en-US" dirty="0"/>
          </a:p>
        </p:txBody>
      </p:sp>
      <p:sp>
        <p:nvSpPr>
          <p:cNvPr id="7" name="Text Placeholder 15"/>
          <p:cNvSpPr>
            <a:spLocks noGrp="1"/>
          </p:cNvSpPr>
          <p:nvPr>
            <p:ph type="body" sz="quarter" idx="14" hasCustomPrompt="1"/>
          </p:nvPr>
        </p:nvSpPr>
        <p:spPr>
          <a:xfrm>
            <a:off x="650664" y="3012011"/>
            <a:ext cx="7679991" cy="448450"/>
          </a:xfrm>
          <a:prstGeom prst="rect">
            <a:avLst/>
          </a:prstGeom>
        </p:spPr>
        <p:txBody>
          <a:bodyPr lIns="0" tIns="0" rIns="0" bIns="0">
            <a:noAutofit/>
          </a:bodyPr>
          <a:lstStyle>
            <a:lvl1pPr marL="0" indent="0">
              <a:spcBef>
                <a:spcPts val="0"/>
              </a:spcBef>
              <a:buNone/>
              <a:defRPr sz="2400" b="1" baseline="0">
                <a:solidFill>
                  <a:schemeClr val="accent4"/>
                </a:solidFill>
              </a:defRPr>
            </a:lvl1pPr>
          </a:lstStyle>
          <a:p>
            <a:pPr lvl="0"/>
            <a:r>
              <a:rPr lang="en-US" dirty="0" smtClean="0"/>
              <a:t>Event name 2013</a:t>
            </a:r>
            <a:endParaRPr lang="en-US" dirty="0"/>
          </a:p>
        </p:txBody>
      </p:sp>
      <p:pic>
        <p:nvPicPr>
          <p:cNvPr id="9" name="Picture 8" descr="PPT_Template_Footer.png"/>
          <p:cNvPicPr>
            <a:picLocks noChangeAspect="1"/>
          </p:cNvPicPr>
          <p:nvPr userDrawn="1"/>
        </p:nvPicPr>
        <p:blipFill>
          <a:blip r:embed="rId3">
            <a:extLst>
              <a:ext uri="{28A0092B-C50C-407E-A947-70E740481C1C}">
                <a14:useLocalDpi xmlns:a14="http://schemas.microsoft.com/office/drawing/2010/main"/>
              </a:ext>
            </a:extLst>
          </a:blip>
          <a:stretch>
            <a:fillRect/>
          </a:stretch>
        </p:blipFill>
        <p:spPr>
          <a:xfrm>
            <a:off x="0" y="6418562"/>
            <a:ext cx="13011150" cy="533140"/>
          </a:xfrm>
          <a:prstGeom prst="rect">
            <a:avLst/>
          </a:prstGeom>
        </p:spPr>
      </p:pic>
      <p:sp>
        <p:nvSpPr>
          <p:cNvPr id="11" name="TextBox 10"/>
          <p:cNvSpPr txBox="1"/>
          <p:nvPr userDrawn="1"/>
        </p:nvSpPr>
        <p:spPr>
          <a:xfrm>
            <a:off x="156210" y="9397169"/>
            <a:ext cx="1977390" cy="169277"/>
          </a:xfrm>
          <a:prstGeom prst="rect">
            <a:avLst/>
          </a:prstGeom>
          <a:noFill/>
        </p:spPr>
        <p:txBody>
          <a:bodyPr wrap="square" lIns="0" tIns="0" rIns="0" bIns="0" rtlCol="0">
            <a:spAutoFit/>
          </a:bodyPr>
          <a:lstStyle/>
          <a:p>
            <a:r>
              <a:rPr lang="en-US" sz="1100" b="0" i="0" dirty="0" smtClean="0">
                <a:solidFill>
                  <a:schemeClr val="tx1">
                    <a:lumMod val="65000"/>
                    <a:lumOff val="35000"/>
                  </a:schemeClr>
                </a:solidFill>
                <a:latin typeface="Arial" pitchFamily="34" charset="0"/>
                <a:cs typeface="Arial" pitchFamily="34" charset="0"/>
              </a:rPr>
              <a:t>© 2015 Autodesk</a:t>
            </a:r>
            <a:endParaRPr lang="en-US" sz="1100" b="0" i="0" dirty="0">
              <a:solidFill>
                <a:schemeClr val="tx1">
                  <a:lumMod val="65000"/>
                  <a:lumOff val="35000"/>
                </a:schemeClr>
              </a:solidFill>
              <a:latin typeface="Arial" pitchFamily="34" charset="0"/>
              <a:cs typeface="Arial" pitchFamily="34" charset="0"/>
            </a:endParaRPr>
          </a:p>
        </p:txBody>
      </p:sp>
    </p:spTree>
    <p:extLst>
      <p:ext uri="{BB962C8B-B14F-4D97-AF65-F5344CB8AC3E}">
        <p14:creationId xmlns:p14="http://schemas.microsoft.com/office/powerpoint/2010/main" val="327707498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KeyNote">
    <p:spTree>
      <p:nvGrpSpPr>
        <p:cNvPr id="1" name=""/>
        <p:cNvGrpSpPr/>
        <p:nvPr/>
      </p:nvGrpSpPr>
      <p:grpSpPr>
        <a:xfrm>
          <a:off x="0" y="0"/>
          <a:ext cx="0" cy="0"/>
          <a:chOff x="0" y="0"/>
          <a:chExt cx="0" cy="0"/>
        </a:xfrm>
      </p:grpSpPr>
      <p:sp>
        <p:nvSpPr>
          <p:cNvPr id="2" name="Title 1"/>
          <p:cNvSpPr>
            <a:spLocks noGrp="1"/>
          </p:cNvSpPr>
          <p:nvPr>
            <p:ph type="title"/>
          </p:nvPr>
        </p:nvSpPr>
        <p:spPr>
          <a:xfrm>
            <a:off x="893763" y="519113"/>
            <a:ext cx="11223625" cy="7331074"/>
          </a:xfrm>
          <a:prstGeom prst="rect">
            <a:avLst/>
          </a:prstGeom>
        </p:spPr>
        <p:txBody>
          <a:bodyPr anchor="ctr"/>
          <a:lstStyle>
            <a:lvl1pPr algn="ctr">
              <a:defRPr sz="8800">
                <a:latin typeface="+mj-lt"/>
              </a:defRPr>
            </a:lvl1pPr>
          </a:lstStyle>
          <a:p>
            <a:r>
              <a:rPr lang="en-US" altLang="zh-CN" dirty="0" smtClean="0"/>
              <a:t>Click to edit Master title style</a:t>
            </a:r>
            <a:endParaRPr lang="zh-CN" altLang="en-US" dirty="0"/>
          </a:p>
        </p:txBody>
      </p:sp>
    </p:spTree>
    <p:extLst>
      <p:ext uri="{BB962C8B-B14F-4D97-AF65-F5344CB8AC3E}">
        <p14:creationId xmlns:p14="http://schemas.microsoft.com/office/powerpoint/2010/main" val="29467056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Content (1 column)">
    <p:spTree>
      <p:nvGrpSpPr>
        <p:cNvPr id="1" name=""/>
        <p:cNvGrpSpPr/>
        <p:nvPr/>
      </p:nvGrpSpPr>
      <p:grpSpPr>
        <a:xfrm>
          <a:off x="0" y="0"/>
          <a:ext cx="0" cy="0"/>
          <a:chOff x="0" y="0"/>
          <a:chExt cx="0" cy="0"/>
        </a:xfrm>
      </p:grpSpPr>
      <p:sp>
        <p:nvSpPr>
          <p:cNvPr id="4" name="Content Placeholder 2"/>
          <p:cNvSpPr>
            <a:spLocks noGrp="1"/>
          </p:cNvSpPr>
          <p:nvPr>
            <p:ph idx="1"/>
          </p:nvPr>
        </p:nvSpPr>
        <p:spPr>
          <a:xfrm>
            <a:off x="650557" y="2016857"/>
            <a:ext cx="11710098" cy="6782341"/>
          </a:xfrm>
          <a:prstGeom prst="rect">
            <a:avLst/>
          </a:prstGeom>
        </p:spPr>
        <p:txBody>
          <a:bodyPr lIns="0" tIns="0" rIns="0" bIns="0">
            <a:noAutofit/>
          </a:bodyPr>
          <a:lstStyle>
            <a:lvl1pPr marL="602647" indent="-497242">
              <a:buClr>
                <a:schemeClr val="accent4"/>
              </a:buClr>
              <a:buSzPct val="100000"/>
              <a:buFont typeface="Wingdings" charset="2"/>
              <a:buChar char="§"/>
              <a:defRPr sz="4600" b="0"/>
            </a:lvl1pPr>
            <a:lvl2pPr marL="1305726" indent="-451975">
              <a:buClr>
                <a:schemeClr val="accent4"/>
              </a:buClr>
              <a:buSzPct val="100000"/>
              <a:buFont typeface="Wingdings" charset="2"/>
              <a:buChar char="§"/>
              <a:defRPr sz="3600" b="0">
                <a:solidFill>
                  <a:schemeClr val="tx1"/>
                </a:solidFill>
              </a:defRPr>
            </a:lvl2pPr>
            <a:lvl3pPr marL="2008860" indent="-406816">
              <a:buClr>
                <a:schemeClr val="accent4"/>
              </a:buClr>
              <a:buSzPct val="100000"/>
              <a:buFont typeface="Wingdings" charset="2"/>
              <a:buChar char="§"/>
              <a:defRPr sz="3100" b="0"/>
            </a:lvl3pPr>
            <a:lvl4pPr marL="2812463" indent="-361640">
              <a:buClr>
                <a:schemeClr val="accent4"/>
              </a:buClr>
              <a:buSzPct val="100000"/>
              <a:buFont typeface="Wingdings" charset="2"/>
              <a:buChar char="§"/>
              <a:defRPr sz="2700" b="0"/>
            </a:lvl4pPr>
            <a:lvl5pPr marL="3615976" indent="-316352">
              <a:buClr>
                <a:schemeClr val="accent4"/>
              </a:buClr>
              <a:buSzPct val="100000"/>
              <a:buFont typeface="Wingdings" charset="2"/>
              <a:buChar char="§"/>
              <a:defRPr sz="2400" b="0"/>
            </a:lvl5pPr>
          </a:lstStyle>
          <a:p>
            <a:pPr lvl="0"/>
            <a:r>
              <a:rPr lang="en-US" dirty="0" smtClean="0"/>
              <a:t>Click to edit Master text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itle 1"/>
          <p:cNvSpPr>
            <a:spLocks noGrp="1"/>
          </p:cNvSpPr>
          <p:nvPr>
            <p:ph type="title"/>
          </p:nvPr>
        </p:nvSpPr>
        <p:spPr>
          <a:xfrm>
            <a:off x="650663" y="390732"/>
            <a:ext cx="11710035" cy="1626129"/>
          </a:xfrm>
          <a:prstGeom prst="rect">
            <a:avLst/>
          </a:prstGeom>
        </p:spPr>
        <p:txBody>
          <a:bodyPr lIns="0" tIns="0" rIns="0" bIns="0" anchor="t" anchorCtr="0">
            <a:noAutofit/>
          </a:bodyPr>
          <a:lstStyle>
            <a:lvl1pPr algn="l">
              <a:defRPr sz="4600">
                <a:solidFill>
                  <a:srgbClr val="1B58A8"/>
                </a:solidFill>
              </a:defRPr>
            </a:lvl1pPr>
          </a:lstStyle>
          <a:p>
            <a:r>
              <a:rPr lang="en-US" dirty="0" smtClean="0"/>
              <a:t>Click to edit Master title style</a:t>
            </a:r>
            <a:endParaRPr lang="en-US" dirty="0"/>
          </a:p>
        </p:txBody>
      </p:sp>
      <p:sp>
        <p:nvSpPr>
          <p:cNvPr id="6" name="TextBox 5"/>
          <p:cNvSpPr txBox="1"/>
          <p:nvPr userDrawn="1"/>
        </p:nvSpPr>
        <p:spPr>
          <a:xfrm>
            <a:off x="156210" y="9397169"/>
            <a:ext cx="1977390" cy="169277"/>
          </a:xfrm>
          <a:prstGeom prst="rect">
            <a:avLst/>
          </a:prstGeom>
          <a:noFill/>
        </p:spPr>
        <p:txBody>
          <a:bodyPr wrap="square" lIns="0" tIns="0" rIns="0" bIns="0" rtlCol="0">
            <a:spAutoFit/>
          </a:bodyPr>
          <a:lstStyle/>
          <a:p>
            <a:r>
              <a:rPr lang="en-US" sz="1100" b="0" i="0" dirty="0" smtClean="0">
                <a:solidFill>
                  <a:schemeClr val="tx1">
                    <a:lumMod val="65000"/>
                    <a:lumOff val="35000"/>
                  </a:schemeClr>
                </a:solidFill>
                <a:latin typeface="Arial" pitchFamily="34" charset="0"/>
                <a:cs typeface="Arial" pitchFamily="34" charset="0"/>
              </a:rPr>
              <a:t>© 2015 Autodesk</a:t>
            </a:r>
            <a:endParaRPr lang="en-US" sz="1100" b="0" i="0" dirty="0">
              <a:solidFill>
                <a:schemeClr val="tx1">
                  <a:lumMod val="65000"/>
                  <a:lumOff val="35000"/>
                </a:schemeClr>
              </a:solidFill>
              <a:latin typeface="Arial" pitchFamily="34" charset="0"/>
              <a:cs typeface="Arial" pitchFamily="34" charset="0"/>
            </a:endParaRPr>
          </a:p>
        </p:txBody>
      </p:sp>
    </p:spTree>
    <p:extLst>
      <p:ext uri="{BB962C8B-B14F-4D97-AF65-F5344CB8AC3E}">
        <p14:creationId xmlns:p14="http://schemas.microsoft.com/office/powerpoint/2010/main" val="329963932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Final">
    <p:bg>
      <p:bgPr>
        <a:blipFill rotWithShape="1">
          <a:blip r:embed="rId2"/>
          <a:stretch>
            <a:fillRect/>
          </a:stretch>
        </a:blipFill>
        <a:effectLst/>
      </p:bgPr>
    </p:bg>
    <p:spTree>
      <p:nvGrpSpPr>
        <p:cNvPr id="1" name=""/>
        <p:cNvGrpSpPr/>
        <p:nvPr/>
      </p:nvGrpSpPr>
      <p:grpSpPr>
        <a:xfrm>
          <a:off x="0" y="0"/>
          <a:ext cx="0" cy="0"/>
          <a:chOff x="0" y="0"/>
          <a:chExt cx="0" cy="0"/>
        </a:xfrm>
      </p:grpSpPr>
      <p:sp>
        <p:nvSpPr>
          <p:cNvPr id="3" name="Text Placeholder 2"/>
          <p:cNvSpPr>
            <a:spLocks noGrp="1"/>
          </p:cNvSpPr>
          <p:nvPr>
            <p:ph type="body" sz="quarter" idx="12" hasCustomPrompt="1"/>
          </p:nvPr>
        </p:nvSpPr>
        <p:spPr>
          <a:xfrm>
            <a:off x="156209" y="8251213"/>
            <a:ext cx="12697462" cy="1000589"/>
          </a:xfrm>
          <a:prstGeom prst="rect">
            <a:avLst/>
          </a:prstGeom>
        </p:spPr>
        <p:txBody>
          <a:bodyPr vert="horz" lIns="0" tIns="0" rIns="0" bIns="0" anchor="b" anchorCtr="0"/>
          <a:lstStyle>
            <a:lvl1pPr marL="0" indent="0">
              <a:buNone/>
              <a:defRPr sz="1100" kern="0" spc="-10">
                <a:solidFill>
                  <a:srgbClr val="595959"/>
                </a:solidFill>
                <a:latin typeface="Arial" pitchFamily="34" charset="0"/>
                <a:cs typeface="Arial" pitchFamily="34" charset="0"/>
              </a:defRPr>
            </a:lvl1pPr>
          </a:lstStyle>
          <a:p>
            <a:r>
              <a:rPr lang="en-US" dirty="0" smtClean="0"/>
              <a:t>Autodesk is a registered trademark of Autodesk, Inc., and/or its subsidiaries and/or affiliates in the USA and/or other countries. All other brand names, product names, or trademarks belong to their respective holders. Autodesk reserves the right to alter product and services offerings, and specifications and pricing at any time without notice, and is not responsible for typographical or graphical errors that may appear in this document.</a:t>
            </a:r>
            <a:endParaRPr lang="en-US" dirty="0"/>
          </a:p>
        </p:txBody>
      </p:sp>
      <p:sp>
        <p:nvSpPr>
          <p:cNvPr id="8" name="TextBox 7"/>
          <p:cNvSpPr txBox="1"/>
          <p:nvPr userDrawn="1"/>
        </p:nvSpPr>
        <p:spPr>
          <a:xfrm>
            <a:off x="156312" y="9397169"/>
            <a:ext cx="4434841" cy="169277"/>
          </a:xfrm>
          <a:prstGeom prst="rect">
            <a:avLst/>
          </a:prstGeom>
          <a:noFill/>
        </p:spPr>
        <p:txBody>
          <a:bodyPr wrap="square" lIns="0" tIns="0" rIns="0" bIns="0" rtlCol="0">
            <a:spAutoFit/>
          </a:bodyPr>
          <a:lstStyle/>
          <a:p>
            <a:r>
              <a:rPr lang="en-US" sz="1100" b="0" i="0" dirty="0" smtClean="0">
                <a:solidFill>
                  <a:schemeClr val="tx1">
                    <a:lumMod val="65000"/>
                    <a:lumOff val="35000"/>
                  </a:schemeClr>
                </a:solidFill>
                <a:latin typeface="Arial" pitchFamily="34" charset="0"/>
                <a:cs typeface="Arial" pitchFamily="34" charset="0"/>
              </a:rPr>
              <a:t>© 2015 Autodesk, Inc. All rights reserved.</a:t>
            </a:r>
            <a:endParaRPr lang="en-US" sz="1100" b="0" i="0" dirty="0">
              <a:solidFill>
                <a:schemeClr val="tx1">
                  <a:lumMod val="65000"/>
                  <a:lumOff val="35000"/>
                </a:schemeClr>
              </a:solidFill>
              <a:latin typeface="Arial" pitchFamily="34" charset="0"/>
              <a:cs typeface="Arial" pitchFamily="34" charset="0"/>
            </a:endParaRPr>
          </a:p>
        </p:txBody>
      </p:sp>
      <p:pic>
        <p:nvPicPr>
          <p:cNvPr id="6" name="Picture 5" descr="PPT_Template_Autodesk_Logo.png"/>
          <p:cNvPicPr>
            <a:picLocks noChangeAspect="1"/>
          </p:cNvPicPr>
          <p:nvPr userDrawn="1"/>
        </p:nvPicPr>
        <p:blipFill>
          <a:blip r:embed="rId3">
            <a:extLst>
              <a:ext uri="{28A0092B-C50C-407E-A947-70E740481C1C}">
                <a14:useLocalDpi xmlns:a14="http://schemas.microsoft.com/office/drawing/2010/main"/>
              </a:ext>
            </a:extLst>
          </a:blip>
          <a:stretch>
            <a:fillRect/>
          </a:stretch>
        </p:blipFill>
        <p:spPr>
          <a:xfrm>
            <a:off x="2591915" y="4051602"/>
            <a:ext cx="7696201" cy="1257299"/>
          </a:xfrm>
          <a:prstGeom prst="rect">
            <a:avLst/>
          </a:prstGeom>
        </p:spPr>
      </p:pic>
    </p:spTree>
    <p:extLst>
      <p:ext uri="{BB962C8B-B14F-4D97-AF65-F5344CB8AC3E}">
        <p14:creationId xmlns:p14="http://schemas.microsoft.com/office/powerpoint/2010/main" val="88764782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5" name="Rectangle 4"/>
          <p:cNvSpPr/>
          <p:nvPr userDrawn="1"/>
        </p:nvSpPr>
        <p:spPr>
          <a:xfrm>
            <a:off x="0" y="9187634"/>
            <a:ext cx="13011150" cy="569145"/>
          </a:xfrm>
          <a:prstGeom prst="rect">
            <a:avLst/>
          </a:prstGeom>
          <a:solidFill>
            <a:schemeClr val="bg1"/>
          </a:solidFill>
          <a:ln>
            <a:noFill/>
          </a:ln>
        </p:spPr>
        <p:style>
          <a:lnRef idx="1">
            <a:schemeClr val="accent1"/>
          </a:lnRef>
          <a:fillRef idx="3">
            <a:schemeClr val="accent1"/>
          </a:fillRef>
          <a:effectRef idx="2">
            <a:schemeClr val="accent1"/>
          </a:effectRef>
          <a:fontRef idx="minor">
            <a:schemeClr val="lt1"/>
          </a:fontRef>
        </p:style>
        <p:txBody>
          <a:bodyPr lIns="90435" tIns="45178" rIns="90435" bIns="45178" rtlCol="0" anchor="ctr"/>
          <a:lstStyle/>
          <a:p>
            <a:pPr algn="ctr"/>
            <a:endParaRPr lang="en-US" sz="2600" dirty="0">
              <a:latin typeface="Arial" pitchFamily="34" charset="0"/>
            </a:endParaRPr>
          </a:p>
        </p:txBody>
      </p:sp>
      <p:sp>
        <p:nvSpPr>
          <p:cNvPr id="6" name="TextBox 5"/>
          <p:cNvSpPr txBox="1"/>
          <p:nvPr userDrawn="1"/>
        </p:nvSpPr>
        <p:spPr>
          <a:xfrm>
            <a:off x="105802" y="9384779"/>
            <a:ext cx="1036591" cy="138499"/>
          </a:xfrm>
          <a:prstGeom prst="rect">
            <a:avLst/>
          </a:prstGeom>
          <a:noFill/>
        </p:spPr>
        <p:txBody>
          <a:bodyPr wrap="square" lIns="0" tIns="0" rIns="0" bIns="0" rtlCol="0">
            <a:spAutoFit/>
          </a:bodyPr>
          <a:lstStyle/>
          <a:p>
            <a:pPr algn="l" defTabSz="643763">
              <a:buNone/>
            </a:pPr>
            <a:r>
              <a:rPr lang="en-US" sz="900" b="0" i="0" baseline="0">
                <a:solidFill>
                  <a:srgbClr val="000000">
                    <a:lumMod val="65000"/>
                    <a:lumOff val="35000"/>
                  </a:srgbClr>
                </a:solidFill>
                <a:latin typeface="Arial"/>
                <a:ea typeface="+mn-ea"/>
                <a:cs typeface="Arial"/>
              </a:rPr>
              <a:t>© 201</a:t>
            </a:r>
            <a:r>
              <a:rPr lang="pl-PL" sz="900" b="0" i="0" baseline="0">
                <a:solidFill>
                  <a:srgbClr val="000000">
                    <a:lumMod val="65000"/>
                    <a:lumOff val="35000"/>
                  </a:srgbClr>
                </a:solidFill>
                <a:latin typeface="Arial"/>
                <a:ea typeface="+mn-ea"/>
                <a:cs typeface="Arial"/>
              </a:rPr>
              <a:t>5</a:t>
            </a:r>
            <a:r>
              <a:rPr lang="en-US" sz="900" b="0" i="0" baseline="0">
                <a:solidFill>
                  <a:srgbClr val="000000">
                    <a:lumMod val="65000"/>
                    <a:lumOff val="35000"/>
                  </a:srgbClr>
                </a:solidFill>
                <a:latin typeface="Arial"/>
                <a:ea typeface="+mn-ea"/>
                <a:cs typeface="Arial"/>
              </a:rPr>
              <a:t> Autodesk</a:t>
            </a:r>
            <a:endParaRPr sz="900">
              <a:solidFill>
                <a:schemeClr val="tx1">
                  <a:lumMod val="65000"/>
                </a:schemeClr>
              </a:solidFill>
            </a:endParaRPr>
          </a:p>
        </p:txBody>
      </p:sp>
      <p:pic>
        <p:nvPicPr>
          <p:cNvPr id="7" name="Picture 6" descr="autodesk-logo-rgb-color-logo-black-text-large.png"/>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1393810" y="9309594"/>
            <a:ext cx="1494612" cy="334034"/>
          </a:xfrm>
          <a:prstGeom prst="rect">
            <a:avLst/>
          </a:prstGeom>
        </p:spPr>
      </p:pic>
      <p:sp>
        <p:nvSpPr>
          <p:cNvPr id="2" name="Title 1"/>
          <p:cNvSpPr>
            <a:spLocks noGrp="1"/>
          </p:cNvSpPr>
          <p:nvPr>
            <p:ph type="title"/>
          </p:nvPr>
        </p:nvSpPr>
        <p:spPr>
          <a:xfrm>
            <a:off x="594117" y="364265"/>
            <a:ext cx="11762081" cy="1417320"/>
          </a:xfrm>
          <a:prstGeom prst="rect">
            <a:avLst/>
          </a:prstGeom>
        </p:spPr>
        <p:txBody>
          <a:bodyPr lIns="90435" tIns="45178" rIns="90435" bIns="45178"/>
          <a:lstStyle>
            <a:lvl1pPr>
              <a:defRPr baseline="0">
                <a:solidFill>
                  <a:schemeClr val="accent4"/>
                </a:solidFill>
                <a:latin typeface="Arial" pitchFamily="34" charset="0"/>
                <a:cs typeface="Arial" pitchFamily="34" charset="0"/>
              </a:defRPr>
            </a:lvl1pPr>
          </a:lstStyle>
          <a:p>
            <a:r>
              <a:rPr lang="en-US" dirty="0" smtClean="0"/>
              <a:t>Click to edit Master title style</a:t>
            </a:r>
            <a:endParaRPr lang="en-US" dirty="0"/>
          </a:p>
        </p:txBody>
      </p:sp>
      <p:sp>
        <p:nvSpPr>
          <p:cNvPr id="3" name="Content Placeholder 2"/>
          <p:cNvSpPr>
            <a:spLocks noGrp="1"/>
          </p:cNvSpPr>
          <p:nvPr>
            <p:ph idx="1"/>
          </p:nvPr>
        </p:nvSpPr>
        <p:spPr>
          <a:xfrm>
            <a:off x="594117" y="2146491"/>
            <a:ext cx="11762081" cy="6699654"/>
          </a:xfrm>
          <a:prstGeom prst="rect">
            <a:avLst/>
          </a:prstGeom>
        </p:spPr>
        <p:txBody>
          <a:bodyPr lIns="90435" tIns="45178" rIns="90435" bIns="45178"/>
          <a:lstStyle>
            <a:lvl1pPr>
              <a:buClr>
                <a:schemeClr val="accent4"/>
              </a:buClr>
              <a:defRPr>
                <a:latin typeface="Arial" pitchFamily="34" charset="0"/>
                <a:cs typeface="Arial" pitchFamily="34" charset="0"/>
              </a:defRPr>
            </a:lvl1pPr>
            <a:lvl2pPr>
              <a:buClr>
                <a:schemeClr val="accent4"/>
              </a:buClr>
              <a:defRPr>
                <a:latin typeface="Arial" pitchFamily="34" charset="0"/>
                <a:cs typeface="Arial" pitchFamily="34" charset="0"/>
              </a:defRPr>
            </a:lvl2pPr>
            <a:lvl3pPr>
              <a:buClr>
                <a:schemeClr val="accent4"/>
              </a:buClr>
              <a:defRPr>
                <a:latin typeface="Arial" pitchFamily="34" charset="0"/>
                <a:cs typeface="Arial" pitchFamily="34" charset="0"/>
              </a:defRPr>
            </a:lvl3pPr>
            <a:lvl4pPr>
              <a:buClr>
                <a:schemeClr val="accent4"/>
              </a:buClr>
              <a:defRPr>
                <a:latin typeface="Arial" pitchFamily="34" charset="0"/>
                <a:cs typeface="Arial" pitchFamily="34" charset="0"/>
              </a:defRPr>
            </a:lvl4pPr>
            <a:lvl5pPr>
              <a:buClr>
                <a:schemeClr val="accent4"/>
              </a:buClr>
              <a:defRPr>
                <a:latin typeface="Arial" pitchFamily="34" charset="0"/>
                <a:cs typeface="Arial"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Slide Number Placeholder 3"/>
          <p:cNvSpPr>
            <a:spLocks noGrp="1"/>
          </p:cNvSpPr>
          <p:nvPr>
            <p:ph type="sldNum" sz="quarter" idx="10"/>
          </p:nvPr>
        </p:nvSpPr>
        <p:spPr>
          <a:xfrm>
            <a:off x="6033435" y="9187634"/>
            <a:ext cx="911254" cy="569145"/>
          </a:xfrm>
          <a:prstGeom prst="rect">
            <a:avLst/>
          </a:prstGeom>
        </p:spPr>
        <p:txBody>
          <a:bodyPr lIns="90435" tIns="45178" rIns="90435" bIns="45178" anchor="ctr"/>
          <a:lstStyle>
            <a:lvl1pPr algn="ctr">
              <a:defRPr sz="2400">
                <a:latin typeface="Arial" pitchFamily="34" charset="0"/>
              </a:defRPr>
            </a:lvl1pPr>
          </a:lstStyle>
          <a:p>
            <a:fld id="{F734506C-EF52-4FF2-9904-C2A4DBD83A4B}" type="slidenum">
              <a:rPr lang="en-US" smtClean="0"/>
              <a:pPr/>
              <a:t>‹#›</a:t>
            </a:fld>
            <a:endParaRPr lang="en-US" dirty="0"/>
          </a:p>
        </p:txBody>
      </p:sp>
    </p:spTree>
    <p:extLst>
      <p:ext uri="{BB962C8B-B14F-4D97-AF65-F5344CB8AC3E}">
        <p14:creationId xmlns:p14="http://schemas.microsoft.com/office/powerpoint/2010/main" val="3400254199"/>
      </p:ext>
    </p:extLst>
  </p:cSld>
  <p:clrMapOvr>
    <a:masterClrMapping/>
  </p:clrMapOvr>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Title and Vertical Text">
    <p:spTree>
      <p:nvGrpSpPr>
        <p:cNvPr id="1" name=""/>
        <p:cNvGrpSpPr/>
        <p:nvPr/>
      </p:nvGrpSpPr>
      <p:grpSpPr>
        <a:xfrm>
          <a:off x="0" y="0"/>
          <a:ext cx="0" cy="0"/>
          <a:chOff x="0" y="0"/>
          <a:chExt cx="0" cy="0"/>
        </a:xfrm>
      </p:grpSpPr>
    </p:spTree>
    <p:extLst>
      <p:ext uri="{BB962C8B-B14F-4D97-AF65-F5344CB8AC3E}">
        <p14:creationId xmlns:p14="http://schemas.microsoft.com/office/powerpoint/2010/main" val="32952351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2_Image Full Screen with Credit Line">
    <p:bg>
      <p:bgPr>
        <a:blipFill dpi="0" rotWithShape="1">
          <a:blip r:embed="rId2">
            <a:alphaModFix amt="21000"/>
            <a:grayscl/>
            <a:extLst>
              <a:ext uri="{BEBA8EAE-BF5A-486C-A8C5-ECC9F3942E4B}">
                <a14:imgProps xmlns:a14="http://schemas.microsoft.com/office/drawing/2010/main">
                  <a14:imgLayer r:embed="rId3">
                    <a14:imgEffect>
                      <a14:colorTemperature colorTemp="6000"/>
                    </a14:imgEffect>
                    <a14:imgEffect>
                      <a14:saturation sat="295000"/>
                    </a14:imgEffect>
                  </a14:imgLayer>
                </a14:imgProps>
              </a:ext>
            </a:extLst>
          </a:blip>
          <a:srcRect/>
          <a:stretch>
            <a:fillRect l="22000" t="14000" r="24000" b="21000"/>
          </a:stretch>
        </a:blip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650558" y="2016856"/>
            <a:ext cx="11710098" cy="6782341"/>
          </a:xfrm>
          <a:prstGeom prst="rect">
            <a:avLst/>
          </a:prstGeom>
        </p:spPr>
        <p:txBody>
          <a:bodyPr lIns="0" tIns="0" rIns="0" bIns="0">
            <a:noAutofit/>
          </a:bodyPr>
          <a:lstStyle>
            <a:lvl1pPr marL="609608" indent="-502920">
              <a:buClr>
                <a:schemeClr val="accent4"/>
              </a:buClr>
              <a:buSzPct val="100000"/>
              <a:buFont typeface="Wingdings" charset="2"/>
              <a:buChar char="§"/>
              <a:defRPr sz="4500" b="0">
                <a:solidFill>
                  <a:schemeClr val="tx1"/>
                </a:solidFill>
                <a:latin typeface="Frutiger Next LT W1G" pitchFamily="34" charset="0"/>
                <a:cs typeface="Arial" pitchFamily="34" charset="0"/>
              </a:defRPr>
            </a:lvl1pPr>
            <a:lvl2pPr marL="1320817" indent="-457200">
              <a:buClr>
                <a:schemeClr val="accent4"/>
              </a:buClr>
              <a:buSzPct val="100000"/>
              <a:buFont typeface="Wingdings" charset="2"/>
              <a:buChar char="§"/>
              <a:defRPr sz="3600" b="0">
                <a:solidFill>
                  <a:schemeClr val="tx1"/>
                </a:solidFill>
                <a:latin typeface="Frutiger Next LT W1G" pitchFamily="34" charset="0"/>
                <a:cs typeface="Arial" pitchFamily="34" charset="0"/>
              </a:defRPr>
            </a:lvl2pPr>
            <a:lvl3pPr marL="2032025" indent="-411480">
              <a:buClr>
                <a:schemeClr val="accent4"/>
              </a:buClr>
              <a:buSzPct val="100000"/>
              <a:buFont typeface="Wingdings" charset="2"/>
              <a:buChar char="§"/>
              <a:defRPr sz="3200" b="0">
                <a:solidFill>
                  <a:schemeClr val="tx1"/>
                </a:solidFill>
                <a:latin typeface="Frutiger Next LT W1G" pitchFamily="34" charset="0"/>
                <a:cs typeface="Arial" pitchFamily="34" charset="0"/>
              </a:defRPr>
            </a:lvl3pPr>
            <a:lvl4pPr marL="2844836" indent="-365760">
              <a:buClr>
                <a:schemeClr val="accent4"/>
              </a:buClr>
              <a:buSzPct val="100000"/>
              <a:buFont typeface="Wingdings" charset="2"/>
              <a:buChar char="§"/>
              <a:defRPr sz="2700" b="0">
                <a:solidFill>
                  <a:schemeClr val="tx1"/>
                </a:solidFill>
                <a:latin typeface="Frutiger Next LT W1G" pitchFamily="34" charset="0"/>
                <a:cs typeface="Arial" pitchFamily="34" charset="0"/>
              </a:defRPr>
            </a:lvl4pPr>
            <a:lvl5pPr marL="3657646" indent="-320040">
              <a:buClr>
                <a:schemeClr val="accent4"/>
              </a:buClr>
              <a:buSzPct val="100000"/>
              <a:buFont typeface="Wingdings" charset="2"/>
              <a:buChar char="§"/>
              <a:defRPr sz="2400" b="0">
                <a:solidFill>
                  <a:schemeClr val="tx1"/>
                </a:solidFill>
                <a:latin typeface="Frutiger Next LT W1G" pitchFamily="34" charset="0"/>
                <a:cs typeface="Arial"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itle 1"/>
          <p:cNvSpPr>
            <a:spLocks noGrp="1"/>
          </p:cNvSpPr>
          <p:nvPr>
            <p:ph type="title"/>
          </p:nvPr>
        </p:nvSpPr>
        <p:spPr>
          <a:xfrm>
            <a:off x="650559" y="390726"/>
            <a:ext cx="11710035" cy="1626129"/>
          </a:xfrm>
          <a:prstGeom prst="rect">
            <a:avLst/>
          </a:prstGeom>
        </p:spPr>
        <p:txBody>
          <a:bodyPr lIns="0" tIns="0" rIns="0" bIns="0" anchor="t" anchorCtr="0">
            <a:noAutofit/>
          </a:bodyPr>
          <a:lstStyle>
            <a:lvl1pPr algn="l">
              <a:defRPr sz="4500" baseline="0">
                <a:solidFill>
                  <a:schemeClr val="accent4"/>
                </a:solidFill>
                <a:latin typeface="Frutiger Next LT W1G" pitchFamily="34" charset="0"/>
                <a:cs typeface="Arial" pitchFamily="34" charset="0"/>
              </a:defRPr>
            </a:lvl1pPr>
          </a:lstStyle>
          <a:p>
            <a:r>
              <a:rPr lang="en-US" dirty="0" smtClean="0"/>
              <a:t>Click to edit Master title style</a:t>
            </a:r>
            <a:endParaRPr lang="en-US" dirty="0"/>
          </a:p>
        </p:txBody>
      </p:sp>
    </p:spTree>
    <p:extLst>
      <p:ext uri="{BB962C8B-B14F-4D97-AF65-F5344CB8AC3E}">
        <p14:creationId xmlns:p14="http://schemas.microsoft.com/office/powerpoint/2010/main" val="36930847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rotWithShape="1">
          <a:blip r:embed="rId9"/>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264022723"/>
      </p:ext>
    </p:extLst>
  </p:cSld>
  <p:clrMap bg1="lt1" tx1="dk1" bg2="lt2" tx2="dk2" accent1="accent1" accent2="accent2" accent3="accent3" accent4="accent4" accent5="accent5" accent6="accent6" hlink="hlink" folHlink="folHlink"/>
  <p:sldLayoutIdLst>
    <p:sldLayoutId id="2147483716" r:id="rId1"/>
    <p:sldLayoutId id="2147483722" r:id="rId2"/>
    <p:sldLayoutId id="2147483717" r:id="rId3"/>
    <p:sldLayoutId id="2147483718" r:id="rId4"/>
    <p:sldLayoutId id="2147483719" r:id="rId5"/>
    <p:sldLayoutId id="2147483720" r:id="rId6"/>
    <p:sldLayoutId id="2147483721" r:id="rId7"/>
  </p:sldLayoutIdLst>
  <p:timing>
    <p:tnLst>
      <p:par>
        <p:cTn id="1" dur="indefinite" restart="never" nodeType="tmRoot"/>
      </p:par>
    </p:tnLst>
  </p:timing>
  <p:hf sldNum="0" hdr="0" dt="0"/>
  <p:txStyles>
    <p:titleStyle>
      <a:lvl1pPr algn="l" defTabSz="803533" rtl="0" eaLnBrk="1" latinLnBrk="0" hangingPunct="1">
        <a:spcBef>
          <a:spcPct val="0"/>
        </a:spcBef>
        <a:buNone/>
        <a:defRPr sz="4600" b="1" i="0" kern="1200" baseline="0">
          <a:solidFill>
            <a:srgbClr val="1B58A8"/>
          </a:solidFill>
          <a:latin typeface="Frutiger Next LT W1G"/>
          <a:ea typeface="+mj-ea"/>
          <a:cs typeface="Frutiger Next LT W1G"/>
        </a:defRPr>
      </a:lvl1pPr>
    </p:titleStyle>
    <p:bodyStyle>
      <a:lvl1pPr marL="677986" indent="-677986" algn="l" defTabSz="803533" rtl="0" eaLnBrk="1" latinLnBrk="0" hangingPunct="1">
        <a:spcBef>
          <a:spcPts val="0"/>
        </a:spcBef>
        <a:buFont typeface="Wingdings" charset="2"/>
        <a:buChar char="§"/>
        <a:defRPr sz="4600" b="0" i="0" kern="1200" baseline="0">
          <a:solidFill>
            <a:schemeClr val="tx1"/>
          </a:solidFill>
          <a:latin typeface="Frutiger Next LT W1G"/>
          <a:ea typeface="+mn-ea"/>
          <a:cs typeface="Frutiger Next LT W1G"/>
        </a:defRPr>
      </a:lvl1pPr>
      <a:lvl2pPr marL="1305726" indent="-502201" algn="l" defTabSz="803533" rtl="0" eaLnBrk="1" latinLnBrk="0" hangingPunct="1">
        <a:spcBef>
          <a:spcPct val="20000"/>
        </a:spcBef>
        <a:buFont typeface="Wingdings" charset="2"/>
        <a:buChar char="§"/>
        <a:defRPr sz="3600" b="0" i="0" kern="1200">
          <a:solidFill>
            <a:schemeClr val="tx1"/>
          </a:solidFill>
          <a:latin typeface="Frutiger Next LT W1G"/>
          <a:ea typeface="+mn-ea"/>
          <a:cs typeface="Frutiger Next LT W1G"/>
        </a:defRPr>
      </a:lvl2pPr>
      <a:lvl3pPr marL="2008860" indent="-401760" algn="l" defTabSz="803533" rtl="0" eaLnBrk="1" latinLnBrk="0" hangingPunct="1">
        <a:spcBef>
          <a:spcPct val="20000"/>
        </a:spcBef>
        <a:buFont typeface="Wingdings" charset="2"/>
        <a:buChar char="§"/>
        <a:defRPr sz="3100" b="0" i="0" kern="1200">
          <a:solidFill>
            <a:schemeClr val="tx1"/>
          </a:solidFill>
          <a:latin typeface="Frutiger Next LT W1G"/>
          <a:ea typeface="+mn-ea"/>
          <a:cs typeface="Frutiger Next LT W1G"/>
        </a:defRPr>
      </a:lvl3pPr>
      <a:lvl4pPr marL="2812463" indent="-401760" algn="l" defTabSz="803533" rtl="0" eaLnBrk="1" latinLnBrk="0" hangingPunct="1">
        <a:spcBef>
          <a:spcPct val="20000"/>
        </a:spcBef>
        <a:buFont typeface="Wingdings" charset="2"/>
        <a:buChar char="§"/>
        <a:defRPr sz="2700" b="0" i="0" kern="1200">
          <a:solidFill>
            <a:schemeClr val="tx1"/>
          </a:solidFill>
          <a:latin typeface="Frutiger Next LT W1G"/>
          <a:ea typeface="+mn-ea"/>
          <a:cs typeface="Frutiger Next LT W1G"/>
        </a:defRPr>
      </a:lvl4pPr>
      <a:lvl5pPr marL="3615976" indent="-401760" algn="l" defTabSz="803533" rtl="0" eaLnBrk="1" latinLnBrk="0" hangingPunct="1">
        <a:spcBef>
          <a:spcPct val="20000"/>
        </a:spcBef>
        <a:buFont typeface="Wingdings" charset="2"/>
        <a:buChar char="§"/>
        <a:defRPr sz="2400" b="0" i="0" kern="1200">
          <a:solidFill>
            <a:schemeClr val="tx1"/>
          </a:solidFill>
          <a:latin typeface="Frutiger Next LT W1G"/>
          <a:ea typeface="+mn-ea"/>
          <a:cs typeface="Frutiger Next LT W1G"/>
        </a:defRPr>
      </a:lvl5pPr>
      <a:lvl6pPr marL="4419548" indent="-401760" algn="l" defTabSz="803533" rtl="0" eaLnBrk="1" latinLnBrk="0" hangingPunct="1">
        <a:spcBef>
          <a:spcPct val="20000"/>
        </a:spcBef>
        <a:buFont typeface="Arial"/>
        <a:buChar char="•"/>
        <a:defRPr sz="3600" kern="1200">
          <a:solidFill>
            <a:schemeClr val="tx1"/>
          </a:solidFill>
          <a:latin typeface="+mn-lt"/>
          <a:ea typeface="+mn-ea"/>
          <a:cs typeface="+mn-cs"/>
        </a:defRPr>
      </a:lvl6pPr>
      <a:lvl7pPr marL="5223089" indent="-401760" algn="l" defTabSz="803533" rtl="0" eaLnBrk="1" latinLnBrk="0" hangingPunct="1">
        <a:spcBef>
          <a:spcPct val="20000"/>
        </a:spcBef>
        <a:buFont typeface="Arial"/>
        <a:buChar char="•"/>
        <a:defRPr sz="3600" kern="1200">
          <a:solidFill>
            <a:schemeClr val="tx1"/>
          </a:solidFill>
          <a:latin typeface="+mn-lt"/>
          <a:ea typeface="+mn-ea"/>
          <a:cs typeface="+mn-cs"/>
        </a:defRPr>
      </a:lvl7pPr>
      <a:lvl8pPr marL="6026629" indent="-401760" algn="l" defTabSz="803533" rtl="0" eaLnBrk="1" latinLnBrk="0" hangingPunct="1">
        <a:spcBef>
          <a:spcPct val="20000"/>
        </a:spcBef>
        <a:buFont typeface="Arial"/>
        <a:buChar char="•"/>
        <a:defRPr sz="3600" kern="1200">
          <a:solidFill>
            <a:schemeClr val="tx1"/>
          </a:solidFill>
          <a:latin typeface="+mn-lt"/>
          <a:ea typeface="+mn-ea"/>
          <a:cs typeface="+mn-cs"/>
        </a:defRPr>
      </a:lvl8pPr>
      <a:lvl9pPr marL="6830183" indent="-401760" algn="l" defTabSz="803533" rtl="0" eaLnBrk="1" latinLnBrk="0" hangingPunct="1">
        <a:spcBef>
          <a:spcPct val="20000"/>
        </a:spcBef>
        <a:buFont typeface="Arial"/>
        <a:buChar char="•"/>
        <a:defRPr sz="3600" kern="1200">
          <a:solidFill>
            <a:schemeClr val="tx1"/>
          </a:solidFill>
          <a:latin typeface="+mn-lt"/>
          <a:ea typeface="+mn-ea"/>
          <a:cs typeface="+mn-cs"/>
        </a:defRPr>
      </a:lvl9pPr>
    </p:bodyStyle>
    <p:otherStyle>
      <a:defPPr>
        <a:defRPr lang="en-US"/>
      </a:defPPr>
      <a:lvl1pPr marL="0" algn="l" defTabSz="803533" rtl="0" eaLnBrk="1" latinLnBrk="0" hangingPunct="1">
        <a:defRPr sz="3100" kern="1200">
          <a:solidFill>
            <a:schemeClr val="tx1"/>
          </a:solidFill>
          <a:latin typeface="+mn-lt"/>
          <a:ea typeface="+mn-ea"/>
          <a:cs typeface="+mn-cs"/>
        </a:defRPr>
      </a:lvl1pPr>
      <a:lvl2pPr marL="803533" algn="l" defTabSz="803533" rtl="0" eaLnBrk="1" latinLnBrk="0" hangingPunct="1">
        <a:defRPr sz="3100" kern="1200">
          <a:solidFill>
            <a:schemeClr val="tx1"/>
          </a:solidFill>
          <a:latin typeface="+mn-lt"/>
          <a:ea typeface="+mn-ea"/>
          <a:cs typeface="+mn-cs"/>
        </a:defRPr>
      </a:lvl2pPr>
      <a:lvl3pPr marL="1607068" algn="l" defTabSz="803533" rtl="0" eaLnBrk="1" latinLnBrk="0" hangingPunct="1">
        <a:defRPr sz="3100" kern="1200">
          <a:solidFill>
            <a:schemeClr val="tx1"/>
          </a:solidFill>
          <a:latin typeface="+mn-lt"/>
          <a:ea typeface="+mn-ea"/>
          <a:cs typeface="+mn-cs"/>
        </a:defRPr>
      </a:lvl3pPr>
      <a:lvl4pPr marL="2410666" algn="l" defTabSz="803533" rtl="0" eaLnBrk="1" latinLnBrk="0" hangingPunct="1">
        <a:defRPr sz="3100" kern="1200">
          <a:solidFill>
            <a:schemeClr val="tx1"/>
          </a:solidFill>
          <a:latin typeface="+mn-lt"/>
          <a:ea typeface="+mn-ea"/>
          <a:cs typeface="+mn-cs"/>
        </a:defRPr>
      </a:lvl4pPr>
      <a:lvl5pPr marL="3214195" algn="l" defTabSz="803533" rtl="0" eaLnBrk="1" latinLnBrk="0" hangingPunct="1">
        <a:defRPr sz="3100" kern="1200">
          <a:solidFill>
            <a:schemeClr val="tx1"/>
          </a:solidFill>
          <a:latin typeface="+mn-lt"/>
          <a:ea typeface="+mn-ea"/>
          <a:cs typeface="+mn-cs"/>
        </a:defRPr>
      </a:lvl5pPr>
      <a:lvl6pPr marL="4017764" algn="l" defTabSz="803533" rtl="0" eaLnBrk="1" latinLnBrk="0" hangingPunct="1">
        <a:defRPr sz="3100" kern="1200">
          <a:solidFill>
            <a:schemeClr val="tx1"/>
          </a:solidFill>
          <a:latin typeface="+mn-lt"/>
          <a:ea typeface="+mn-ea"/>
          <a:cs typeface="+mn-cs"/>
        </a:defRPr>
      </a:lvl6pPr>
      <a:lvl7pPr marL="4821307" algn="l" defTabSz="803533" rtl="0" eaLnBrk="1" latinLnBrk="0" hangingPunct="1">
        <a:defRPr sz="3100" kern="1200">
          <a:solidFill>
            <a:schemeClr val="tx1"/>
          </a:solidFill>
          <a:latin typeface="+mn-lt"/>
          <a:ea typeface="+mn-ea"/>
          <a:cs typeface="+mn-cs"/>
        </a:defRPr>
      </a:lvl7pPr>
      <a:lvl8pPr marL="5624859" algn="l" defTabSz="803533" rtl="0" eaLnBrk="1" latinLnBrk="0" hangingPunct="1">
        <a:defRPr sz="3100" kern="1200">
          <a:solidFill>
            <a:schemeClr val="tx1"/>
          </a:solidFill>
          <a:latin typeface="+mn-lt"/>
          <a:ea typeface="+mn-ea"/>
          <a:cs typeface="+mn-cs"/>
        </a:defRPr>
      </a:lvl8pPr>
      <a:lvl9pPr marL="6428404" algn="l" defTabSz="803533" rtl="0" eaLnBrk="1" latinLnBrk="0" hangingPunct="1">
        <a:defRPr sz="31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5.xml"/><Relationship Id="rId1" Type="http://schemas.openxmlformats.org/officeDocument/2006/relationships/slideLayout" Target="../slideLayouts/slideLayout3.xml"/><Relationship Id="rId5" Type="http://schemas.openxmlformats.org/officeDocument/2006/relationships/image" Target="../media/image13.png"/><Relationship Id="rId4" Type="http://schemas.openxmlformats.org/officeDocument/2006/relationships/image" Target="../media/image12.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650562" y="3646138"/>
            <a:ext cx="9131511" cy="1714459"/>
          </a:xfrm>
        </p:spPr>
        <p:txBody>
          <a:bodyPr/>
          <a:lstStyle/>
          <a:p>
            <a:r>
              <a:rPr lang="en-US" altLang="zh-CN" dirty="0" smtClean="0"/>
              <a:t>Lab 10 – </a:t>
            </a:r>
            <a:r>
              <a:rPr lang="en-US" altLang="zh-CN" dirty="0" err="1" smtClean="0"/>
              <a:t>ViewPoint</a:t>
            </a:r>
            <a:endParaRPr lang="zh-CN" altLang="en-US" dirty="0"/>
          </a:p>
        </p:txBody>
      </p:sp>
      <p:sp>
        <p:nvSpPr>
          <p:cNvPr id="3" name="Text Placeholder 2"/>
          <p:cNvSpPr>
            <a:spLocks noGrp="1"/>
          </p:cNvSpPr>
          <p:nvPr>
            <p:ph type="body" sz="quarter" idx="12"/>
          </p:nvPr>
        </p:nvSpPr>
        <p:spPr/>
        <p:txBody>
          <a:bodyPr/>
          <a:lstStyle/>
          <a:p>
            <a:endParaRPr lang="zh-CN" altLang="en-US" dirty="0"/>
          </a:p>
        </p:txBody>
      </p:sp>
      <p:sp>
        <p:nvSpPr>
          <p:cNvPr id="4" name="Text Placeholder 3"/>
          <p:cNvSpPr>
            <a:spLocks noGrp="1"/>
          </p:cNvSpPr>
          <p:nvPr>
            <p:ph type="body" sz="quarter" idx="13"/>
          </p:nvPr>
        </p:nvSpPr>
        <p:spPr/>
        <p:txBody>
          <a:bodyPr/>
          <a:lstStyle/>
          <a:p>
            <a:endParaRPr lang="zh-CN" altLang="en-US"/>
          </a:p>
        </p:txBody>
      </p:sp>
      <p:sp>
        <p:nvSpPr>
          <p:cNvPr id="5" name="Text Placeholder 4"/>
          <p:cNvSpPr>
            <a:spLocks noGrp="1"/>
          </p:cNvSpPr>
          <p:nvPr>
            <p:ph type="body" sz="quarter" idx="14"/>
          </p:nvPr>
        </p:nvSpPr>
        <p:spPr/>
        <p:txBody>
          <a:bodyPr/>
          <a:lstStyle/>
          <a:p>
            <a:r>
              <a:rPr lang="en-US" altLang="zh-CN" sz="3200" dirty="0" err="1" smtClean="0"/>
              <a:t>Navisworks</a:t>
            </a:r>
            <a:r>
              <a:rPr lang="en-US" altLang="zh-CN" sz="3200" dirty="0" smtClean="0"/>
              <a:t> API Training </a:t>
            </a:r>
            <a:endParaRPr lang="zh-CN" altLang="en-US" sz="3200" dirty="0"/>
          </a:p>
        </p:txBody>
      </p:sp>
    </p:spTree>
    <p:extLst>
      <p:ext uri="{BB962C8B-B14F-4D97-AF65-F5344CB8AC3E}">
        <p14:creationId xmlns:p14="http://schemas.microsoft.com/office/powerpoint/2010/main" val="343625722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CN" dirty="0"/>
              <a:t>Rotate Camera</a:t>
            </a:r>
            <a:r>
              <a:rPr lang="en-US" altLang="zh-CN" dirty="0" smtClean="0"/>
              <a:t/>
            </a:r>
            <a:br>
              <a:rPr lang="en-US" altLang="zh-CN" dirty="0" smtClean="0"/>
            </a:br>
            <a:endParaRPr lang="zh-CN" altLang="en-US" sz="3200" b="0" i="1" dirty="0">
              <a:solidFill>
                <a:schemeClr val="accent4"/>
              </a:solidFill>
            </a:endParaRPr>
          </a:p>
        </p:txBody>
      </p:sp>
      <p:sp>
        <p:nvSpPr>
          <p:cNvPr id="4" name="Rectangle 2"/>
          <p:cNvSpPr>
            <a:spLocks noChangeArrowheads="1"/>
          </p:cNvSpPr>
          <p:nvPr/>
        </p:nvSpPr>
        <p:spPr bwMode="auto">
          <a:xfrm>
            <a:off x="702036" y="1525587"/>
            <a:ext cx="11658662" cy="7478970"/>
          </a:xfrm>
          <a:prstGeom prst="rect">
            <a:avLst/>
          </a:prstGeom>
          <a:solidFill>
            <a:schemeClr val="bg1">
              <a:lumMod val="95000"/>
            </a:schemeClr>
          </a:solid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defTabSz="914400"/>
            <a:r>
              <a:rPr lang="en-US" altLang="zh-CN" sz="2400" dirty="0">
                <a:solidFill>
                  <a:srgbClr val="77BB11"/>
                </a:solidFill>
                <a:latin typeface="Times New Roman" panose="02020603050405020304" pitchFamily="18" charset="0"/>
                <a:ea typeface="宋体" pitchFamily="2" charset="-122"/>
                <a:cs typeface="Times New Roman" panose="02020603050405020304" pitchFamily="18" charset="0"/>
              </a:rPr>
              <a:t>//rotate camera around Z axis with value 45 degree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2400" b="0" i="0" u="none" strike="noStrike" cap="none" normalizeH="0" baseline="0" dirty="0" smtClean="0">
                <a:ln>
                  <a:noFill/>
                </a:ln>
                <a:solidFill>
                  <a:srgbClr val="2B91AF"/>
                </a:solidFill>
                <a:effectLst/>
                <a:latin typeface="Times New Roman" panose="02020603050405020304" pitchFamily="18" charset="0"/>
                <a:ea typeface="宋体" pitchFamily="2" charset="-122"/>
                <a:cs typeface="Times New Roman" panose="02020603050405020304" pitchFamily="18" charset="0"/>
              </a:rPr>
              <a:t>Document</a:t>
            </a:r>
            <a:r>
              <a:rPr kumimoji="0" lang="en-US" altLang="zh-CN" sz="2400" b="0" i="0" u="none" strike="noStrike" cap="none" normalizeH="0" baseline="0" dirty="0" smtClean="0">
                <a:ln>
                  <a:noFill/>
                </a:ln>
                <a:solidFill>
                  <a:schemeClr val="tx1"/>
                </a:solidFill>
                <a:effectLst/>
                <a:latin typeface="Times New Roman" panose="02020603050405020304" pitchFamily="18" charset="0"/>
                <a:ea typeface="宋体" pitchFamily="2" charset="-122"/>
                <a:cs typeface="Times New Roman" panose="02020603050405020304" pitchFamily="18" charset="0"/>
              </a:rPr>
              <a:t> </a:t>
            </a:r>
            <a:r>
              <a:rPr kumimoji="0" lang="en-US" altLang="zh-CN" sz="2400" b="0" i="0" u="none" strike="noStrike" cap="none" normalizeH="0" baseline="0" dirty="0" err="1" smtClean="0">
                <a:ln>
                  <a:noFill/>
                </a:ln>
                <a:solidFill>
                  <a:schemeClr val="tx1"/>
                </a:solidFill>
                <a:effectLst/>
                <a:latin typeface="Times New Roman" panose="02020603050405020304" pitchFamily="18" charset="0"/>
                <a:ea typeface="宋体" pitchFamily="2" charset="-122"/>
                <a:cs typeface="Times New Roman" panose="02020603050405020304" pitchFamily="18" charset="0"/>
              </a:rPr>
              <a:t>oDoc</a:t>
            </a:r>
            <a:r>
              <a:rPr kumimoji="0" lang="en-US" altLang="zh-CN" sz="2400" b="0" i="0" u="none" strike="noStrike" cap="none" normalizeH="0" baseline="0" dirty="0" smtClean="0">
                <a:ln>
                  <a:noFill/>
                </a:ln>
                <a:solidFill>
                  <a:schemeClr val="tx1"/>
                </a:solidFill>
                <a:effectLst/>
                <a:latin typeface="Times New Roman" panose="02020603050405020304" pitchFamily="18" charset="0"/>
                <a:ea typeface="宋体" pitchFamily="2" charset="-122"/>
                <a:cs typeface="Times New Roman" panose="02020603050405020304" pitchFamily="18" charset="0"/>
              </a:rPr>
              <a:t> = </a:t>
            </a:r>
            <a:r>
              <a:rPr kumimoji="0" lang="en-US" altLang="zh-CN" sz="2400" b="0" i="0" u="none" strike="noStrike" cap="none" normalizeH="0" baseline="0" dirty="0" err="1" smtClean="0">
                <a:ln>
                  <a:noFill/>
                </a:ln>
                <a:solidFill>
                  <a:schemeClr val="tx1"/>
                </a:solidFill>
                <a:effectLst/>
                <a:latin typeface="Times New Roman" panose="02020603050405020304" pitchFamily="18" charset="0"/>
                <a:ea typeface="宋体" pitchFamily="2" charset="-122"/>
                <a:cs typeface="Times New Roman" panose="02020603050405020304" pitchFamily="18" charset="0"/>
              </a:rPr>
              <a:t>Autodesk.Navisworks.Api.</a:t>
            </a:r>
            <a:r>
              <a:rPr kumimoji="0" lang="en-US" altLang="zh-CN" sz="2400" b="0" i="0" u="none" strike="noStrike" cap="none" normalizeH="0" baseline="0" dirty="0" err="1" smtClean="0">
                <a:ln>
                  <a:noFill/>
                </a:ln>
                <a:solidFill>
                  <a:srgbClr val="2B91AF"/>
                </a:solidFill>
                <a:effectLst/>
                <a:latin typeface="Times New Roman" panose="02020603050405020304" pitchFamily="18" charset="0"/>
                <a:ea typeface="宋体" pitchFamily="2" charset="-122"/>
                <a:cs typeface="Times New Roman" panose="02020603050405020304" pitchFamily="18" charset="0"/>
              </a:rPr>
              <a:t>Application</a:t>
            </a:r>
            <a:r>
              <a:rPr kumimoji="0" lang="en-US" altLang="zh-CN" sz="2400" b="0" i="0" u="none" strike="noStrike" cap="none" normalizeH="0" baseline="0" dirty="0" err="1" smtClean="0">
                <a:ln>
                  <a:noFill/>
                </a:ln>
                <a:solidFill>
                  <a:schemeClr val="tx1"/>
                </a:solidFill>
                <a:effectLst/>
                <a:latin typeface="Times New Roman" panose="02020603050405020304" pitchFamily="18" charset="0"/>
                <a:ea typeface="宋体" pitchFamily="2" charset="-122"/>
                <a:cs typeface="Times New Roman" panose="02020603050405020304" pitchFamily="18" charset="0"/>
              </a:rPr>
              <a:t>.ActiveDocument</a:t>
            </a:r>
            <a:r>
              <a:rPr kumimoji="0" lang="en-US" altLang="zh-CN" sz="2400" b="0" i="0" u="none" strike="noStrike" cap="none" normalizeH="0" baseline="0" dirty="0" smtClean="0">
                <a:ln>
                  <a:noFill/>
                </a:ln>
                <a:solidFill>
                  <a:schemeClr val="tx1"/>
                </a:solidFill>
                <a:effectLst/>
                <a:latin typeface="Times New Roman" panose="02020603050405020304" pitchFamily="18" charset="0"/>
                <a:ea typeface="宋体" pitchFamily="2" charset="-122"/>
                <a:cs typeface="Times New Roman" panose="02020603050405020304" pitchFamily="18" charset="0"/>
              </a:rPr>
              <a:t>;</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altLang="zh-CN" sz="2400" b="0" i="0" u="none" strike="noStrike" cap="none" normalizeH="0" baseline="0" dirty="0" smtClean="0">
              <a:ln>
                <a:noFill/>
              </a:ln>
              <a:solidFill>
                <a:schemeClr val="tx1"/>
              </a:solidFill>
              <a:effectLst/>
              <a:latin typeface="Times New Roman" panose="02020603050405020304" pitchFamily="18" charset="0"/>
              <a:ea typeface="宋体" pitchFamily="2" charset="-122"/>
              <a:cs typeface="Times New Roman" panose="02020603050405020304" pitchFamily="18" charset="0"/>
            </a:endParaRPr>
          </a:p>
          <a:p>
            <a:pPr defTabSz="914400"/>
            <a:r>
              <a:rPr lang="en-US" altLang="zh-CN" sz="2400" dirty="0" smtClean="0">
                <a:solidFill>
                  <a:srgbClr val="77BB11"/>
                </a:solidFill>
                <a:latin typeface="Times New Roman" panose="02020603050405020304" pitchFamily="18" charset="0"/>
                <a:ea typeface="宋体" pitchFamily="2" charset="-122"/>
                <a:cs typeface="Times New Roman" panose="02020603050405020304" pitchFamily="18" charset="0"/>
              </a:rPr>
              <a:t>// </a:t>
            </a:r>
            <a:r>
              <a:rPr lang="zh-CN" altLang="en-US" sz="2400" dirty="0" smtClean="0">
                <a:solidFill>
                  <a:srgbClr val="77BB11"/>
                </a:solidFill>
                <a:latin typeface="Times New Roman" panose="02020603050405020304" pitchFamily="18" charset="0"/>
                <a:ea typeface="宋体" pitchFamily="2" charset="-122"/>
                <a:cs typeface="Times New Roman" panose="02020603050405020304" pitchFamily="18" charset="0"/>
              </a:rPr>
              <a:t> </a:t>
            </a:r>
            <a:r>
              <a:rPr lang="en-US" altLang="zh-CN" sz="2400" dirty="0" smtClean="0">
                <a:solidFill>
                  <a:srgbClr val="77BB11"/>
                </a:solidFill>
                <a:latin typeface="Times New Roman" panose="02020603050405020304" pitchFamily="18" charset="0"/>
                <a:ea typeface="宋体" pitchFamily="2" charset="-122"/>
                <a:cs typeface="Times New Roman" panose="02020603050405020304" pitchFamily="18" charset="0"/>
              </a:rPr>
              <a:t>Make a copy of current viewpoint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zh-CN" sz="2400" b="0" i="0" u="none" strike="noStrike" cap="none" normalizeH="0" baseline="0" dirty="0" smtClean="0">
                <a:ln>
                  <a:noFill/>
                </a:ln>
                <a:solidFill>
                  <a:srgbClr val="2B91AF"/>
                </a:solidFill>
                <a:effectLst/>
                <a:latin typeface="Times New Roman" panose="02020603050405020304" pitchFamily="18" charset="0"/>
                <a:ea typeface="宋体" pitchFamily="2" charset="-122"/>
                <a:cs typeface="Times New Roman" panose="02020603050405020304" pitchFamily="18" charset="0"/>
              </a:rPr>
              <a:t>Viewpoint</a:t>
            </a:r>
            <a:r>
              <a:rPr kumimoji="0" lang="en-US" altLang="zh-CN" sz="2400" b="0" i="0" u="none" strike="noStrike" cap="none" normalizeH="0" baseline="0" dirty="0" smtClean="0">
                <a:ln>
                  <a:noFill/>
                </a:ln>
                <a:solidFill>
                  <a:schemeClr val="tx1"/>
                </a:solidFill>
                <a:effectLst/>
                <a:latin typeface="Times New Roman" panose="02020603050405020304" pitchFamily="18" charset="0"/>
                <a:ea typeface="宋体" pitchFamily="2" charset="-122"/>
                <a:cs typeface="Times New Roman" panose="02020603050405020304" pitchFamily="18" charset="0"/>
              </a:rPr>
              <a:t> </a:t>
            </a:r>
            <a:r>
              <a:rPr kumimoji="0" lang="en-US" altLang="zh-CN" sz="2400" b="0" i="0" u="none" strike="noStrike" cap="none" normalizeH="0" baseline="0" dirty="0" err="1" smtClean="0">
                <a:ln>
                  <a:noFill/>
                </a:ln>
                <a:solidFill>
                  <a:schemeClr val="tx1"/>
                </a:solidFill>
                <a:effectLst/>
                <a:latin typeface="Times New Roman" panose="02020603050405020304" pitchFamily="18" charset="0"/>
                <a:ea typeface="宋体" pitchFamily="2" charset="-122"/>
                <a:cs typeface="Times New Roman" panose="02020603050405020304" pitchFamily="18" charset="0"/>
              </a:rPr>
              <a:t>oCurrVCopy</a:t>
            </a:r>
            <a:r>
              <a:rPr kumimoji="0" lang="en-US" altLang="zh-CN" sz="2400" b="0" i="0" u="none" strike="noStrike" cap="none" normalizeH="0" baseline="0" dirty="0" smtClean="0">
                <a:ln>
                  <a:noFill/>
                </a:ln>
                <a:solidFill>
                  <a:schemeClr val="tx1"/>
                </a:solidFill>
                <a:effectLst/>
                <a:latin typeface="Times New Roman" panose="02020603050405020304" pitchFamily="18" charset="0"/>
                <a:ea typeface="宋体" pitchFamily="2" charset="-122"/>
                <a:cs typeface="Times New Roman" panose="02020603050405020304" pitchFamily="18" charset="0"/>
              </a:rPr>
              <a:t> = </a:t>
            </a:r>
            <a:r>
              <a:rPr kumimoji="0" lang="en-US" altLang="zh-CN" sz="2400" b="0" i="0" u="none" strike="noStrike" cap="none" normalizeH="0" baseline="0" dirty="0" err="1" smtClean="0">
                <a:ln>
                  <a:noFill/>
                </a:ln>
                <a:solidFill>
                  <a:schemeClr val="tx1"/>
                </a:solidFill>
                <a:effectLst/>
                <a:latin typeface="Times New Roman" panose="02020603050405020304" pitchFamily="18" charset="0"/>
                <a:ea typeface="宋体" pitchFamily="2" charset="-122"/>
                <a:cs typeface="Times New Roman" panose="02020603050405020304" pitchFamily="18" charset="0"/>
              </a:rPr>
              <a:t>oDoc.CurrentViewpoint.CreateCopy</a:t>
            </a:r>
            <a:r>
              <a:rPr kumimoji="0" lang="en-US" altLang="zh-CN" sz="2400" b="0" i="0" u="none" strike="noStrike" cap="none" normalizeH="0" baseline="0" dirty="0" smtClean="0">
                <a:ln>
                  <a:noFill/>
                </a:ln>
                <a:solidFill>
                  <a:schemeClr val="tx1"/>
                </a:solidFill>
                <a:effectLst/>
                <a:latin typeface="Times New Roman" panose="02020603050405020304" pitchFamily="18" charset="0"/>
                <a:ea typeface="宋体" pitchFamily="2" charset="-122"/>
                <a:cs typeface="Times New Roman" panose="02020603050405020304" pitchFamily="18" charset="0"/>
              </a:rPr>
              <a:t>();</a:t>
            </a:r>
          </a:p>
          <a:p>
            <a:pPr lvl="0" defTabSz="914400" eaLnBrk="0" hangingPunct="0"/>
            <a:r>
              <a:rPr lang="en-US" altLang="zh-CN" sz="2400" dirty="0" smtClean="0">
                <a:solidFill>
                  <a:srgbClr val="77BB11"/>
                </a:solidFill>
                <a:latin typeface="Times New Roman" panose="02020603050405020304" pitchFamily="18" charset="0"/>
                <a:ea typeface="宋体" pitchFamily="2" charset="-122"/>
                <a:cs typeface="Times New Roman" panose="02020603050405020304" pitchFamily="18" charset="0"/>
              </a:rPr>
              <a:t>// </a:t>
            </a:r>
            <a:r>
              <a:rPr lang="en-US" altLang="zh-CN" sz="2400" dirty="0">
                <a:solidFill>
                  <a:srgbClr val="77BB11"/>
                </a:solidFill>
                <a:latin typeface="Times New Roman" panose="02020603050405020304" pitchFamily="18" charset="0"/>
                <a:ea typeface="宋体" pitchFamily="2" charset="-122"/>
                <a:cs typeface="Times New Roman" panose="02020603050405020304" pitchFamily="18" charset="0"/>
              </a:rPr>
              <a:t>G</a:t>
            </a:r>
            <a:r>
              <a:rPr lang="en-US" altLang="zh-CN" sz="2400" dirty="0" smtClean="0">
                <a:solidFill>
                  <a:srgbClr val="77BB11"/>
                </a:solidFill>
                <a:latin typeface="Times New Roman" panose="02020603050405020304" pitchFamily="18" charset="0"/>
                <a:ea typeface="宋体" pitchFamily="2" charset="-122"/>
                <a:cs typeface="Times New Roman" panose="02020603050405020304" pitchFamily="18" charset="0"/>
              </a:rPr>
              <a:t>et the axis and angle from the current Quaternion</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zh-CN" sz="2400" b="0" i="0" u="none" strike="noStrike" cap="none" normalizeH="0" baseline="0" dirty="0" smtClean="0">
                <a:ln>
                  <a:noFill/>
                </a:ln>
                <a:solidFill>
                  <a:schemeClr val="tx1"/>
                </a:solidFill>
                <a:effectLst/>
                <a:latin typeface="Times New Roman" panose="02020603050405020304" pitchFamily="18" charset="0"/>
                <a:ea typeface="宋体" pitchFamily="2" charset="-122"/>
                <a:cs typeface="Times New Roman" panose="02020603050405020304" pitchFamily="18" charset="0"/>
              </a:rPr>
              <a:t> </a:t>
            </a:r>
            <a:r>
              <a:rPr kumimoji="0" lang="en-US" altLang="zh-CN" sz="2400" b="0" i="0" u="none" strike="noStrike" cap="none" normalizeH="0" baseline="0" dirty="0" err="1" smtClean="0">
                <a:ln>
                  <a:noFill/>
                </a:ln>
                <a:solidFill>
                  <a:srgbClr val="2B91AF"/>
                </a:solidFill>
                <a:effectLst/>
                <a:latin typeface="Times New Roman" panose="02020603050405020304" pitchFamily="18" charset="0"/>
                <a:ea typeface="宋体" pitchFamily="2" charset="-122"/>
                <a:cs typeface="Times New Roman" panose="02020603050405020304" pitchFamily="18" charset="0"/>
              </a:rPr>
              <a:t>AxisAndAngleResult</a:t>
            </a:r>
            <a:r>
              <a:rPr kumimoji="0" lang="en-US" altLang="zh-CN" sz="2400" b="0" i="0" u="none" strike="noStrike" cap="none" normalizeH="0" baseline="0" dirty="0" smtClean="0">
                <a:ln>
                  <a:noFill/>
                </a:ln>
                <a:solidFill>
                  <a:schemeClr val="tx1"/>
                </a:solidFill>
                <a:effectLst/>
                <a:latin typeface="Times New Roman" panose="02020603050405020304" pitchFamily="18" charset="0"/>
                <a:ea typeface="宋体" pitchFamily="2" charset="-122"/>
                <a:cs typeface="Times New Roman" panose="02020603050405020304" pitchFamily="18" charset="0"/>
              </a:rPr>
              <a:t> </a:t>
            </a:r>
            <a:r>
              <a:rPr kumimoji="0" lang="en-US" altLang="zh-CN" sz="2400" b="0" i="0" u="none" strike="noStrike" cap="none" normalizeH="0" baseline="0" dirty="0" err="1" smtClean="0">
                <a:ln>
                  <a:noFill/>
                </a:ln>
                <a:solidFill>
                  <a:schemeClr val="tx1"/>
                </a:solidFill>
                <a:effectLst/>
                <a:latin typeface="Times New Roman" panose="02020603050405020304" pitchFamily="18" charset="0"/>
                <a:ea typeface="宋体" pitchFamily="2" charset="-122"/>
                <a:cs typeface="Times New Roman" panose="02020603050405020304" pitchFamily="18" charset="0"/>
              </a:rPr>
              <a:t>oAA</a:t>
            </a:r>
            <a:r>
              <a:rPr kumimoji="0" lang="en-US" altLang="zh-CN" sz="2400" b="0" i="0" u="none" strike="noStrike" cap="none" normalizeH="0" baseline="0" dirty="0" smtClean="0">
                <a:ln>
                  <a:noFill/>
                </a:ln>
                <a:solidFill>
                  <a:schemeClr val="tx1"/>
                </a:solidFill>
                <a:effectLst/>
                <a:latin typeface="Times New Roman" panose="02020603050405020304" pitchFamily="18" charset="0"/>
                <a:ea typeface="宋体" pitchFamily="2" charset="-122"/>
                <a:cs typeface="Times New Roman" panose="02020603050405020304" pitchFamily="18" charset="0"/>
              </a:rPr>
              <a:t> = </a:t>
            </a:r>
            <a:r>
              <a:rPr kumimoji="0" lang="en-US" altLang="zh-CN" sz="2400" b="0" i="0" u="none" strike="noStrike" cap="none" normalizeH="0" baseline="0" dirty="0" err="1" smtClean="0">
                <a:ln>
                  <a:noFill/>
                </a:ln>
                <a:solidFill>
                  <a:schemeClr val="tx1"/>
                </a:solidFill>
                <a:effectLst/>
                <a:latin typeface="Times New Roman" panose="02020603050405020304" pitchFamily="18" charset="0"/>
                <a:ea typeface="宋体" pitchFamily="2" charset="-122"/>
                <a:cs typeface="Times New Roman" panose="02020603050405020304" pitchFamily="18" charset="0"/>
              </a:rPr>
              <a:t>oCurrVCopy.Rotation.ToAxisAndAngle</a:t>
            </a:r>
            <a:r>
              <a:rPr kumimoji="0" lang="en-US" altLang="zh-CN" sz="2400" b="0" i="0" u="none" strike="noStrike" cap="none" normalizeH="0" baseline="0" dirty="0" smtClean="0">
                <a:ln>
                  <a:noFill/>
                </a:ln>
                <a:solidFill>
                  <a:schemeClr val="tx1"/>
                </a:solidFill>
                <a:effectLst/>
                <a:latin typeface="Times New Roman" panose="02020603050405020304" pitchFamily="18" charset="0"/>
                <a:ea typeface="宋体" pitchFamily="2" charset="-122"/>
                <a:cs typeface="Times New Roman" panose="02020603050405020304" pitchFamily="18" charset="0"/>
              </a:rPr>
              <a:t>();</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zh-CN" sz="2400" b="0" i="0" u="none" strike="noStrike" cap="none" normalizeH="0" baseline="0" dirty="0" smtClean="0">
                <a:ln>
                  <a:noFill/>
                </a:ln>
                <a:solidFill>
                  <a:schemeClr val="tx1"/>
                </a:solidFill>
                <a:effectLst/>
                <a:latin typeface="Times New Roman" panose="02020603050405020304" pitchFamily="18" charset="0"/>
                <a:ea typeface="宋体" pitchFamily="2" charset="-122"/>
                <a:cs typeface="Times New Roman" panose="02020603050405020304" pitchFamily="18" charset="0"/>
              </a:rPr>
              <a:t> </a:t>
            </a:r>
            <a:r>
              <a:rPr kumimoji="0" lang="en-US" altLang="zh-CN" sz="2400" b="0" i="0" u="none" strike="noStrike" cap="none" normalizeH="0" baseline="0" dirty="0" smtClean="0">
                <a:ln>
                  <a:noFill/>
                </a:ln>
                <a:solidFill>
                  <a:srgbClr val="2B91AF"/>
                </a:solidFill>
                <a:effectLst/>
                <a:latin typeface="Times New Roman" panose="02020603050405020304" pitchFamily="18" charset="0"/>
                <a:ea typeface="宋体" pitchFamily="2" charset="-122"/>
                <a:cs typeface="Times New Roman" panose="02020603050405020304" pitchFamily="18" charset="0"/>
              </a:rPr>
              <a:t>UnitVector3D</a:t>
            </a:r>
            <a:r>
              <a:rPr kumimoji="0" lang="en-US" altLang="zh-CN" sz="2400" b="0" i="0" u="none" strike="noStrike" cap="none" normalizeH="0" baseline="0" dirty="0" smtClean="0">
                <a:ln>
                  <a:noFill/>
                </a:ln>
                <a:solidFill>
                  <a:schemeClr val="tx1"/>
                </a:solidFill>
                <a:effectLst/>
                <a:latin typeface="Times New Roman" panose="02020603050405020304" pitchFamily="18" charset="0"/>
                <a:ea typeface="宋体" pitchFamily="2" charset="-122"/>
                <a:cs typeface="Times New Roman" panose="02020603050405020304" pitchFamily="18" charset="0"/>
              </a:rPr>
              <a:t> </a:t>
            </a:r>
            <a:r>
              <a:rPr kumimoji="0" lang="en-US" altLang="zh-CN" sz="2400" b="0" i="0" u="none" strike="noStrike" cap="none" normalizeH="0" baseline="0" dirty="0" err="1" smtClean="0">
                <a:ln>
                  <a:noFill/>
                </a:ln>
                <a:solidFill>
                  <a:schemeClr val="tx1"/>
                </a:solidFill>
                <a:effectLst/>
                <a:latin typeface="Times New Roman" panose="02020603050405020304" pitchFamily="18" charset="0"/>
                <a:ea typeface="宋体" pitchFamily="2" charset="-122"/>
                <a:cs typeface="Times New Roman" panose="02020603050405020304" pitchFamily="18" charset="0"/>
              </a:rPr>
              <a:t>oAxis</a:t>
            </a:r>
            <a:r>
              <a:rPr kumimoji="0" lang="en-US" altLang="zh-CN" sz="2400" b="0" i="0" u="none" strike="noStrike" cap="none" normalizeH="0" baseline="0" dirty="0" smtClean="0">
                <a:ln>
                  <a:noFill/>
                </a:ln>
                <a:solidFill>
                  <a:schemeClr val="tx1"/>
                </a:solidFill>
                <a:effectLst/>
                <a:latin typeface="Times New Roman" panose="02020603050405020304" pitchFamily="18" charset="0"/>
                <a:ea typeface="宋体" pitchFamily="2" charset="-122"/>
                <a:cs typeface="Times New Roman" panose="02020603050405020304" pitchFamily="18" charset="0"/>
              </a:rPr>
              <a:t> = </a:t>
            </a:r>
            <a:r>
              <a:rPr kumimoji="0" lang="en-US" altLang="zh-CN" sz="2400" b="0" i="0" u="none" strike="noStrike" cap="none" normalizeH="0" baseline="0" dirty="0" err="1" smtClean="0">
                <a:ln>
                  <a:noFill/>
                </a:ln>
                <a:solidFill>
                  <a:schemeClr val="tx1"/>
                </a:solidFill>
                <a:effectLst/>
                <a:latin typeface="Times New Roman" panose="02020603050405020304" pitchFamily="18" charset="0"/>
                <a:ea typeface="宋体" pitchFamily="2" charset="-122"/>
                <a:cs typeface="Times New Roman" panose="02020603050405020304" pitchFamily="18" charset="0"/>
              </a:rPr>
              <a:t>oAA.Axis</a:t>
            </a:r>
            <a:r>
              <a:rPr kumimoji="0" lang="en-US" altLang="zh-CN" sz="2400" b="0" i="0" u="none" strike="noStrike" cap="none" normalizeH="0" baseline="0" dirty="0" smtClean="0">
                <a:ln>
                  <a:noFill/>
                </a:ln>
                <a:solidFill>
                  <a:schemeClr val="tx1"/>
                </a:solidFill>
                <a:effectLst/>
                <a:latin typeface="Times New Roman" panose="02020603050405020304" pitchFamily="18" charset="0"/>
                <a:ea typeface="宋体" pitchFamily="2" charset="-122"/>
                <a:cs typeface="Times New Roman" panose="02020603050405020304" pitchFamily="18" charset="0"/>
              </a:rPr>
              <a:t>;</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zh-CN" sz="2400" b="0" i="0" u="none" strike="noStrike" cap="none" normalizeH="0" baseline="0" dirty="0" smtClean="0">
                <a:ln>
                  <a:noFill/>
                </a:ln>
                <a:solidFill>
                  <a:schemeClr val="tx1"/>
                </a:solidFill>
                <a:effectLst/>
                <a:latin typeface="Times New Roman" panose="02020603050405020304" pitchFamily="18" charset="0"/>
                <a:ea typeface="宋体" pitchFamily="2" charset="-122"/>
                <a:cs typeface="Times New Roman" panose="02020603050405020304" pitchFamily="18" charset="0"/>
              </a:rPr>
              <a:t> </a:t>
            </a:r>
            <a:r>
              <a:rPr kumimoji="0" lang="en-US" altLang="zh-CN" sz="2400" b="0" i="0" u="none" strike="noStrike" cap="none" normalizeH="0" baseline="0" dirty="0" smtClean="0">
                <a:ln>
                  <a:noFill/>
                </a:ln>
                <a:solidFill>
                  <a:srgbClr val="0000FF"/>
                </a:solidFill>
                <a:effectLst/>
                <a:latin typeface="Times New Roman" panose="02020603050405020304" pitchFamily="18" charset="0"/>
                <a:ea typeface="宋体" pitchFamily="2" charset="-122"/>
                <a:cs typeface="Times New Roman" panose="02020603050405020304" pitchFamily="18" charset="0"/>
              </a:rPr>
              <a:t>double</a:t>
            </a:r>
            <a:r>
              <a:rPr kumimoji="0" lang="en-US" altLang="zh-CN" sz="2400" b="0" i="0" u="none" strike="noStrike" cap="none" normalizeH="0" baseline="0" dirty="0" smtClean="0">
                <a:ln>
                  <a:noFill/>
                </a:ln>
                <a:solidFill>
                  <a:schemeClr val="tx1"/>
                </a:solidFill>
                <a:effectLst/>
                <a:latin typeface="Times New Roman" panose="02020603050405020304" pitchFamily="18" charset="0"/>
                <a:ea typeface="宋体" pitchFamily="2" charset="-122"/>
                <a:cs typeface="Times New Roman" panose="02020603050405020304" pitchFamily="18" charset="0"/>
              </a:rPr>
              <a:t> </a:t>
            </a:r>
            <a:r>
              <a:rPr kumimoji="0" lang="en-US" altLang="zh-CN" sz="2400" b="0" i="0" u="none" strike="noStrike" cap="none" normalizeH="0" baseline="0" dirty="0" err="1" smtClean="0">
                <a:ln>
                  <a:noFill/>
                </a:ln>
                <a:solidFill>
                  <a:schemeClr val="tx1"/>
                </a:solidFill>
                <a:effectLst/>
                <a:latin typeface="Times New Roman" panose="02020603050405020304" pitchFamily="18" charset="0"/>
                <a:ea typeface="宋体" pitchFamily="2" charset="-122"/>
                <a:cs typeface="Times New Roman" panose="02020603050405020304" pitchFamily="18" charset="0"/>
              </a:rPr>
              <a:t>oldangle</a:t>
            </a:r>
            <a:r>
              <a:rPr kumimoji="0" lang="en-US" altLang="zh-CN" sz="2400" b="0" i="0" u="none" strike="noStrike" cap="none" normalizeH="0" baseline="0" dirty="0" smtClean="0">
                <a:ln>
                  <a:noFill/>
                </a:ln>
                <a:solidFill>
                  <a:schemeClr val="tx1"/>
                </a:solidFill>
                <a:effectLst/>
                <a:latin typeface="Times New Roman" panose="02020603050405020304" pitchFamily="18" charset="0"/>
                <a:ea typeface="宋体" pitchFamily="2" charset="-122"/>
                <a:cs typeface="Times New Roman" panose="02020603050405020304" pitchFamily="18" charset="0"/>
              </a:rPr>
              <a:t> = </a:t>
            </a:r>
            <a:r>
              <a:rPr kumimoji="0" lang="en-US" altLang="zh-CN" sz="2400" b="0" i="0" u="none" strike="noStrike" cap="none" normalizeH="0" baseline="0" dirty="0" err="1" smtClean="0">
                <a:ln>
                  <a:noFill/>
                </a:ln>
                <a:solidFill>
                  <a:schemeClr val="tx1"/>
                </a:solidFill>
                <a:effectLst/>
                <a:latin typeface="Times New Roman" panose="02020603050405020304" pitchFamily="18" charset="0"/>
                <a:ea typeface="宋体" pitchFamily="2" charset="-122"/>
                <a:cs typeface="Times New Roman" panose="02020603050405020304" pitchFamily="18" charset="0"/>
              </a:rPr>
              <a:t>oAA.Angle</a:t>
            </a:r>
            <a:r>
              <a:rPr kumimoji="0" lang="en-US" altLang="zh-CN" sz="2400" b="0" i="0" u="none" strike="noStrike" cap="none" normalizeH="0" baseline="0" dirty="0" smtClean="0">
                <a:ln>
                  <a:noFill/>
                </a:ln>
                <a:solidFill>
                  <a:schemeClr val="tx1"/>
                </a:solidFill>
                <a:effectLst/>
                <a:latin typeface="Times New Roman" panose="02020603050405020304" pitchFamily="18" charset="0"/>
                <a:ea typeface="宋体" pitchFamily="2" charset="-122"/>
                <a:cs typeface="Times New Roman" panose="02020603050405020304" pitchFamily="18" charset="0"/>
              </a:rPr>
              <a:t>;</a:t>
            </a:r>
          </a:p>
          <a:p>
            <a:pPr marL="0" marR="0" lvl="0" indent="0" algn="l" defTabSz="914400" rtl="0" eaLnBrk="0" fontAlgn="base" latinLnBrk="0" hangingPunct="0">
              <a:lnSpc>
                <a:spcPct val="100000"/>
              </a:lnSpc>
              <a:spcBef>
                <a:spcPct val="0"/>
              </a:spcBef>
              <a:spcAft>
                <a:spcPct val="0"/>
              </a:spcAft>
              <a:buClrTx/>
              <a:buSzTx/>
              <a:buFontTx/>
              <a:buNone/>
              <a:tabLst/>
            </a:pPr>
            <a:r>
              <a:rPr lang="en-US" altLang="zh-CN" sz="2400" dirty="0" smtClean="0">
                <a:solidFill>
                  <a:srgbClr val="77BB11"/>
                </a:solidFill>
                <a:latin typeface="Times New Roman" panose="02020603050405020304" pitchFamily="18" charset="0"/>
                <a:ea typeface="宋体" pitchFamily="2" charset="-122"/>
                <a:cs typeface="Times New Roman" panose="02020603050405020304" pitchFamily="18"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lang="en-US" altLang="zh-CN" sz="2400" dirty="0" smtClean="0">
                <a:solidFill>
                  <a:srgbClr val="77BB11"/>
                </a:solidFill>
                <a:latin typeface="Times New Roman" panose="02020603050405020304" pitchFamily="18" charset="0"/>
                <a:ea typeface="宋体" pitchFamily="2" charset="-122"/>
                <a:cs typeface="Times New Roman" panose="02020603050405020304" pitchFamily="18" charset="0"/>
              </a:rPr>
              <a:t>/  set the axis we will rotate around (0,0,1)</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zh-CN" sz="2400" b="0" i="0" u="none" strike="noStrike" cap="none" normalizeH="0" baseline="0" dirty="0" smtClean="0">
                <a:ln>
                  <a:noFill/>
                </a:ln>
                <a:solidFill>
                  <a:schemeClr val="tx1"/>
                </a:solidFill>
                <a:effectLst/>
                <a:latin typeface="Times New Roman" panose="02020603050405020304" pitchFamily="18" charset="0"/>
                <a:ea typeface="宋体" pitchFamily="2" charset="-122"/>
                <a:cs typeface="Times New Roman" panose="02020603050405020304" pitchFamily="18" charset="0"/>
              </a:rPr>
              <a:t> </a:t>
            </a:r>
            <a:r>
              <a:rPr kumimoji="0" lang="en-US" altLang="zh-CN" sz="2400" b="0" i="0" u="none" strike="noStrike" cap="none" normalizeH="0" baseline="0" dirty="0" smtClean="0">
                <a:ln>
                  <a:noFill/>
                </a:ln>
                <a:solidFill>
                  <a:srgbClr val="2B91AF"/>
                </a:solidFill>
                <a:effectLst/>
                <a:latin typeface="Times New Roman" panose="02020603050405020304" pitchFamily="18" charset="0"/>
                <a:ea typeface="宋体" pitchFamily="2" charset="-122"/>
                <a:cs typeface="Times New Roman" panose="02020603050405020304" pitchFamily="18" charset="0"/>
              </a:rPr>
              <a:t>UnitVector3D</a:t>
            </a:r>
            <a:r>
              <a:rPr kumimoji="0" lang="en-US" altLang="zh-CN" sz="2400" b="0" i="0" u="none" strike="noStrike" cap="none" normalizeH="0" baseline="0" dirty="0" smtClean="0">
                <a:ln>
                  <a:noFill/>
                </a:ln>
                <a:solidFill>
                  <a:schemeClr val="tx1"/>
                </a:solidFill>
                <a:effectLst/>
                <a:latin typeface="Times New Roman" panose="02020603050405020304" pitchFamily="18" charset="0"/>
                <a:ea typeface="宋体" pitchFamily="2" charset="-122"/>
                <a:cs typeface="Times New Roman" panose="02020603050405020304" pitchFamily="18" charset="0"/>
              </a:rPr>
              <a:t> </a:t>
            </a:r>
            <a:r>
              <a:rPr kumimoji="0" lang="en-US" altLang="zh-CN" sz="2400" b="0" i="0" u="none" strike="noStrike" cap="none" normalizeH="0" baseline="0" dirty="0" err="1" smtClean="0">
                <a:ln>
                  <a:noFill/>
                </a:ln>
                <a:solidFill>
                  <a:schemeClr val="tx1"/>
                </a:solidFill>
                <a:effectLst/>
                <a:latin typeface="Times New Roman" panose="02020603050405020304" pitchFamily="18" charset="0"/>
                <a:ea typeface="宋体" pitchFamily="2" charset="-122"/>
                <a:cs typeface="Times New Roman" panose="02020603050405020304" pitchFamily="18" charset="0"/>
              </a:rPr>
              <a:t>odeltaA</a:t>
            </a:r>
            <a:r>
              <a:rPr kumimoji="0" lang="en-US" altLang="zh-CN" sz="2400" b="0" i="0" u="none" strike="noStrike" cap="none" normalizeH="0" baseline="0" dirty="0" smtClean="0">
                <a:ln>
                  <a:noFill/>
                </a:ln>
                <a:solidFill>
                  <a:schemeClr val="tx1"/>
                </a:solidFill>
                <a:effectLst/>
                <a:latin typeface="Times New Roman" panose="02020603050405020304" pitchFamily="18" charset="0"/>
                <a:ea typeface="宋体" pitchFamily="2" charset="-122"/>
                <a:cs typeface="Times New Roman" panose="02020603050405020304" pitchFamily="18" charset="0"/>
              </a:rPr>
              <a:t> = </a:t>
            </a:r>
            <a:r>
              <a:rPr kumimoji="0" lang="en-US" altLang="zh-CN" sz="2400" b="0" i="0" u="none" strike="noStrike" cap="none" normalizeH="0" baseline="0" dirty="0" smtClean="0">
                <a:ln>
                  <a:noFill/>
                </a:ln>
                <a:solidFill>
                  <a:srgbClr val="0000FF"/>
                </a:solidFill>
                <a:effectLst/>
                <a:latin typeface="Times New Roman" panose="02020603050405020304" pitchFamily="18" charset="0"/>
                <a:ea typeface="宋体" pitchFamily="2" charset="-122"/>
                <a:cs typeface="Times New Roman" panose="02020603050405020304" pitchFamily="18" charset="0"/>
              </a:rPr>
              <a:t>new</a:t>
            </a:r>
            <a:r>
              <a:rPr kumimoji="0" lang="en-US" altLang="zh-CN" sz="2400" b="0" i="0" u="none" strike="noStrike" cap="none" normalizeH="0" baseline="0" dirty="0" smtClean="0">
                <a:ln>
                  <a:noFill/>
                </a:ln>
                <a:solidFill>
                  <a:schemeClr val="tx1"/>
                </a:solidFill>
                <a:effectLst/>
                <a:latin typeface="Times New Roman" panose="02020603050405020304" pitchFamily="18" charset="0"/>
                <a:ea typeface="宋体" pitchFamily="2" charset="-122"/>
                <a:cs typeface="Times New Roman" panose="02020603050405020304" pitchFamily="18" charset="0"/>
              </a:rPr>
              <a:t> </a:t>
            </a:r>
            <a:r>
              <a:rPr kumimoji="0" lang="en-US" altLang="zh-CN" sz="2400" b="0" i="0" u="none" strike="noStrike" cap="none" normalizeH="0" baseline="0" dirty="0" smtClean="0">
                <a:ln>
                  <a:noFill/>
                </a:ln>
                <a:solidFill>
                  <a:srgbClr val="2B91AF"/>
                </a:solidFill>
                <a:effectLst/>
                <a:latin typeface="Times New Roman" panose="02020603050405020304" pitchFamily="18" charset="0"/>
                <a:ea typeface="宋体" pitchFamily="2" charset="-122"/>
                <a:cs typeface="Times New Roman" panose="02020603050405020304" pitchFamily="18" charset="0"/>
              </a:rPr>
              <a:t>UnitVector3D</a:t>
            </a:r>
            <a:r>
              <a:rPr kumimoji="0" lang="en-US" altLang="zh-CN" sz="2400" b="0" i="0" u="none" strike="noStrike" cap="none" normalizeH="0" baseline="0" dirty="0" smtClean="0">
                <a:ln>
                  <a:noFill/>
                </a:ln>
                <a:solidFill>
                  <a:schemeClr val="tx1"/>
                </a:solidFill>
                <a:effectLst/>
                <a:latin typeface="Times New Roman" panose="02020603050405020304" pitchFamily="18" charset="0"/>
                <a:ea typeface="宋体" pitchFamily="2" charset="-122"/>
                <a:cs typeface="Times New Roman" panose="02020603050405020304" pitchFamily="18" charset="0"/>
              </a:rPr>
              <a:t>(0, 0, 1);</a:t>
            </a:r>
          </a:p>
          <a:p>
            <a:pPr lvl="0" defTabSz="914400" eaLnBrk="0" hangingPunct="0"/>
            <a:r>
              <a:rPr lang="en-US" altLang="zh-CN" sz="2400" dirty="0" smtClean="0">
                <a:solidFill>
                  <a:srgbClr val="77BB11"/>
                </a:solidFill>
                <a:latin typeface="Times New Roman" panose="02020603050405020304" pitchFamily="18" charset="0"/>
                <a:ea typeface="宋体" pitchFamily="2" charset="-122"/>
                <a:cs typeface="Times New Roman" panose="02020603050405020304" pitchFamily="18" charset="0"/>
              </a:rPr>
              <a:t> // Create delta of Quaternion: axis is Z, angle is 45 degree</a:t>
            </a:r>
            <a:endParaRPr kumimoji="0" lang="en-US" altLang="zh-CN" sz="2400" b="0" i="0" u="none" strike="noStrike" cap="none" normalizeH="0" baseline="0" dirty="0" smtClean="0">
              <a:ln>
                <a:noFill/>
              </a:ln>
              <a:solidFill>
                <a:schemeClr val="tx1"/>
              </a:solidFill>
              <a:effectLst/>
              <a:latin typeface="Times New Roman" panose="02020603050405020304" pitchFamily="18" charset="0"/>
              <a:ea typeface="宋体" pitchFamily="2" charset="-122"/>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zh-CN" sz="2400" b="0" i="0" u="none" strike="noStrike" cap="none" normalizeH="0" baseline="0" dirty="0" smtClean="0">
                <a:ln>
                  <a:noFill/>
                </a:ln>
                <a:solidFill>
                  <a:schemeClr val="tx1"/>
                </a:solidFill>
                <a:effectLst/>
                <a:latin typeface="Times New Roman" panose="02020603050405020304" pitchFamily="18" charset="0"/>
                <a:ea typeface="宋体" pitchFamily="2" charset="-122"/>
                <a:cs typeface="Times New Roman" panose="02020603050405020304" pitchFamily="18" charset="0"/>
              </a:rPr>
              <a:t> </a:t>
            </a:r>
            <a:r>
              <a:rPr kumimoji="0" lang="en-US" altLang="zh-CN" sz="2400" b="0" i="0" u="none" strike="noStrike" cap="none" normalizeH="0" baseline="0" dirty="0" smtClean="0">
                <a:ln>
                  <a:noFill/>
                </a:ln>
                <a:solidFill>
                  <a:srgbClr val="2B91AF"/>
                </a:solidFill>
                <a:effectLst/>
                <a:latin typeface="Times New Roman" panose="02020603050405020304" pitchFamily="18" charset="0"/>
                <a:ea typeface="宋体" pitchFamily="2" charset="-122"/>
                <a:cs typeface="Times New Roman" panose="02020603050405020304" pitchFamily="18" charset="0"/>
              </a:rPr>
              <a:t>Rotation3D</a:t>
            </a:r>
            <a:r>
              <a:rPr kumimoji="0" lang="en-US" altLang="zh-CN" sz="2400" b="0" i="0" u="none" strike="noStrike" cap="none" normalizeH="0" baseline="0" dirty="0" smtClean="0">
                <a:ln>
                  <a:noFill/>
                </a:ln>
                <a:solidFill>
                  <a:schemeClr val="tx1"/>
                </a:solidFill>
                <a:effectLst/>
                <a:latin typeface="Times New Roman" panose="02020603050405020304" pitchFamily="18" charset="0"/>
                <a:ea typeface="宋体" pitchFamily="2" charset="-122"/>
                <a:cs typeface="Times New Roman" panose="02020603050405020304" pitchFamily="18" charset="0"/>
              </a:rPr>
              <a:t> delta = </a:t>
            </a:r>
            <a:r>
              <a:rPr kumimoji="0" lang="en-US" altLang="zh-CN" sz="2400" b="0" i="0" u="none" strike="noStrike" cap="none" normalizeH="0" baseline="0" dirty="0" smtClean="0">
                <a:ln>
                  <a:noFill/>
                </a:ln>
                <a:solidFill>
                  <a:srgbClr val="0000FF"/>
                </a:solidFill>
                <a:effectLst/>
                <a:latin typeface="Times New Roman" panose="02020603050405020304" pitchFamily="18" charset="0"/>
                <a:ea typeface="宋体" pitchFamily="2" charset="-122"/>
                <a:cs typeface="Times New Roman" panose="02020603050405020304" pitchFamily="18" charset="0"/>
              </a:rPr>
              <a:t>new</a:t>
            </a:r>
            <a:r>
              <a:rPr kumimoji="0" lang="en-US" altLang="zh-CN" sz="2400" b="0" i="0" u="none" strike="noStrike" cap="none" normalizeH="0" baseline="0" dirty="0" smtClean="0">
                <a:ln>
                  <a:noFill/>
                </a:ln>
                <a:solidFill>
                  <a:schemeClr val="tx1"/>
                </a:solidFill>
                <a:effectLst/>
                <a:latin typeface="Times New Roman" panose="02020603050405020304" pitchFamily="18" charset="0"/>
                <a:ea typeface="宋体" pitchFamily="2" charset="-122"/>
                <a:cs typeface="Times New Roman" panose="02020603050405020304" pitchFamily="18" charset="0"/>
              </a:rPr>
              <a:t> </a:t>
            </a:r>
            <a:r>
              <a:rPr kumimoji="0" lang="en-US" altLang="zh-CN" sz="2400" b="0" i="0" u="none" strike="noStrike" cap="none" normalizeH="0" baseline="0" dirty="0" smtClean="0">
                <a:ln>
                  <a:noFill/>
                </a:ln>
                <a:solidFill>
                  <a:srgbClr val="2B91AF"/>
                </a:solidFill>
                <a:effectLst/>
                <a:latin typeface="Times New Roman" panose="02020603050405020304" pitchFamily="18" charset="0"/>
                <a:ea typeface="宋体" pitchFamily="2" charset="-122"/>
                <a:cs typeface="Times New Roman" panose="02020603050405020304" pitchFamily="18" charset="0"/>
              </a:rPr>
              <a:t>Rotation3D</a:t>
            </a:r>
            <a:r>
              <a:rPr kumimoji="0" lang="en-US" altLang="zh-CN" sz="2400" b="0" i="0" u="none" strike="noStrike" cap="none" normalizeH="0" baseline="0" dirty="0" smtClean="0">
                <a:ln>
                  <a:noFill/>
                </a:ln>
                <a:solidFill>
                  <a:schemeClr val="tx1"/>
                </a:solidFill>
                <a:effectLst/>
                <a:latin typeface="Times New Roman" panose="02020603050405020304" pitchFamily="18" charset="0"/>
                <a:ea typeface="宋体" pitchFamily="2" charset="-122"/>
                <a:cs typeface="Times New Roman" panose="02020603050405020304" pitchFamily="18" charset="0"/>
              </a:rPr>
              <a:t>(</a:t>
            </a:r>
            <a:r>
              <a:rPr kumimoji="0" lang="en-US" altLang="zh-CN" sz="2400" b="0" i="0" u="none" strike="noStrike" cap="none" normalizeH="0" baseline="0" dirty="0" err="1" smtClean="0">
                <a:ln>
                  <a:noFill/>
                </a:ln>
                <a:solidFill>
                  <a:schemeClr val="tx1"/>
                </a:solidFill>
                <a:effectLst/>
                <a:latin typeface="Times New Roman" panose="02020603050405020304" pitchFamily="18" charset="0"/>
                <a:ea typeface="宋体" pitchFamily="2" charset="-122"/>
                <a:cs typeface="Times New Roman" panose="02020603050405020304" pitchFamily="18" charset="0"/>
              </a:rPr>
              <a:t>odeltaA</a:t>
            </a:r>
            <a:r>
              <a:rPr kumimoji="0" lang="en-US" altLang="zh-CN" sz="2400" b="0" i="0" u="none" strike="noStrike" cap="none" normalizeH="0" baseline="0" dirty="0" smtClean="0">
                <a:ln>
                  <a:noFill/>
                </a:ln>
                <a:solidFill>
                  <a:schemeClr val="tx1"/>
                </a:solidFill>
                <a:effectLst/>
                <a:latin typeface="Times New Roman" panose="02020603050405020304" pitchFamily="18" charset="0"/>
                <a:ea typeface="宋体" pitchFamily="2" charset="-122"/>
                <a:cs typeface="Times New Roman" panose="02020603050405020304" pitchFamily="18" charset="0"/>
              </a:rPr>
              <a:t>, 3.14/4);</a:t>
            </a:r>
          </a:p>
          <a:p>
            <a:pPr lvl="0" defTabSz="914400" eaLnBrk="0" hangingPunct="0"/>
            <a:endParaRPr lang="en-US" altLang="zh-CN" sz="2400" dirty="0" smtClean="0">
              <a:latin typeface="Times New Roman" panose="02020603050405020304" pitchFamily="18" charset="0"/>
              <a:ea typeface="宋体" pitchFamily="2" charset="-122"/>
              <a:cs typeface="Times New Roman" panose="02020603050405020304" pitchFamily="18" charset="0"/>
            </a:endParaRPr>
          </a:p>
          <a:p>
            <a:pPr lvl="0" defTabSz="914400" eaLnBrk="0" hangingPunct="0"/>
            <a:r>
              <a:rPr lang="en-US" altLang="zh-CN" sz="2400" dirty="0" smtClean="0">
                <a:latin typeface="Times New Roman" panose="02020603050405020304" pitchFamily="18" charset="0"/>
                <a:ea typeface="宋体" pitchFamily="2" charset="-122"/>
                <a:cs typeface="Times New Roman" panose="02020603050405020304" pitchFamily="18" charset="0"/>
              </a:rPr>
              <a:t> </a:t>
            </a:r>
            <a:r>
              <a:rPr lang="en-US" altLang="zh-CN" sz="2400" dirty="0" smtClean="0">
                <a:solidFill>
                  <a:srgbClr val="77BB11"/>
                </a:solidFill>
                <a:latin typeface="Times New Roman" panose="02020603050405020304" pitchFamily="18" charset="0"/>
                <a:ea typeface="宋体" pitchFamily="2" charset="-122"/>
                <a:cs typeface="Times New Roman" panose="02020603050405020304" pitchFamily="18" charset="0"/>
              </a:rPr>
              <a:t>// multiply the current Quaternion with the delta , get the new Quaternion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zh-CN" sz="2400" b="0" i="0" u="none" strike="noStrike" cap="none" normalizeH="0" baseline="0" dirty="0" smtClean="0">
                <a:ln>
                  <a:noFill/>
                </a:ln>
                <a:solidFill>
                  <a:schemeClr val="tx1"/>
                </a:solidFill>
                <a:effectLst/>
                <a:latin typeface="Times New Roman" panose="02020603050405020304" pitchFamily="18" charset="0"/>
                <a:ea typeface="宋体" pitchFamily="2" charset="-122"/>
                <a:cs typeface="Times New Roman" panose="02020603050405020304" pitchFamily="18" charset="0"/>
              </a:rPr>
              <a:t> </a:t>
            </a:r>
            <a:r>
              <a:rPr kumimoji="0" lang="en-US" altLang="zh-CN" sz="2400" b="0" i="0" u="none" strike="noStrike" cap="none" normalizeH="0" baseline="0" dirty="0" err="1" smtClean="0">
                <a:ln>
                  <a:noFill/>
                </a:ln>
                <a:solidFill>
                  <a:schemeClr val="tx1"/>
                </a:solidFill>
                <a:effectLst/>
                <a:latin typeface="Times New Roman" panose="02020603050405020304" pitchFamily="18" charset="0"/>
                <a:ea typeface="宋体" pitchFamily="2" charset="-122"/>
                <a:cs typeface="Times New Roman" panose="02020603050405020304" pitchFamily="18" charset="0"/>
              </a:rPr>
              <a:t>oCurrVCopy.Rotation</a:t>
            </a:r>
            <a:r>
              <a:rPr kumimoji="0" lang="en-US" altLang="zh-CN" sz="2400" b="0" i="0" u="none" strike="noStrike" cap="none" normalizeH="0" baseline="0" dirty="0" smtClean="0">
                <a:ln>
                  <a:noFill/>
                </a:ln>
                <a:solidFill>
                  <a:schemeClr val="tx1"/>
                </a:solidFill>
                <a:effectLst/>
                <a:latin typeface="Times New Roman" panose="02020603050405020304" pitchFamily="18" charset="0"/>
                <a:ea typeface="宋体" pitchFamily="2" charset="-122"/>
                <a:cs typeface="Times New Roman" panose="02020603050405020304" pitchFamily="18" charset="0"/>
              </a:rPr>
              <a:t> = Multiply(</a:t>
            </a:r>
            <a:r>
              <a:rPr kumimoji="0" lang="en-US" altLang="zh-CN" sz="2400" b="0" i="0" u="none" strike="noStrike" cap="none" normalizeH="0" baseline="0" dirty="0" err="1" smtClean="0">
                <a:ln>
                  <a:noFill/>
                </a:ln>
                <a:solidFill>
                  <a:schemeClr val="tx1"/>
                </a:solidFill>
                <a:effectLst/>
                <a:latin typeface="Times New Roman" panose="02020603050405020304" pitchFamily="18" charset="0"/>
                <a:ea typeface="宋体" pitchFamily="2" charset="-122"/>
                <a:cs typeface="Times New Roman" panose="02020603050405020304" pitchFamily="18" charset="0"/>
              </a:rPr>
              <a:t>oCurrVCopy.Rotation</a:t>
            </a:r>
            <a:r>
              <a:rPr kumimoji="0" lang="en-US" altLang="zh-CN" sz="2400" b="0" i="0" u="none" strike="noStrike" cap="none" normalizeH="0" baseline="0" dirty="0" smtClean="0">
                <a:ln>
                  <a:noFill/>
                </a:ln>
                <a:solidFill>
                  <a:schemeClr val="tx1"/>
                </a:solidFill>
                <a:effectLst/>
                <a:latin typeface="Times New Roman" panose="02020603050405020304" pitchFamily="18" charset="0"/>
                <a:ea typeface="宋体" pitchFamily="2" charset="-122"/>
                <a:cs typeface="Times New Roman" panose="02020603050405020304" pitchFamily="18" charset="0"/>
              </a:rPr>
              <a:t>, delta);</a:t>
            </a:r>
          </a:p>
          <a:p>
            <a:pPr defTabSz="914400" eaLnBrk="0" hangingPunct="0"/>
            <a:endParaRPr lang="en-US" altLang="zh-CN" sz="2400" dirty="0" smtClean="0">
              <a:latin typeface="Times New Roman" panose="02020603050405020304" pitchFamily="18" charset="0"/>
              <a:ea typeface="宋体" pitchFamily="2" charset="-122"/>
              <a:cs typeface="Times New Roman" panose="02020603050405020304" pitchFamily="18" charset="0"/>
            </a:endParaRPr>
          </a:p>
          <a:p>
            <a:pPr defTabSz="914400" eaLnBrk="0" hangingPunct="0"/>
            <a:r>
              <a:rPr lang="en-US" altLang="zh-CN" sz="2400" dirty="0" smtClean="0">
                <a:latin typeface="Times New Roman" panose="02020603050405020304" pitchFamily="18" charset="0"/>
                <a:ea typeface="宋体" pitchFamily="2" charset="-122"/>
                <a:cs typeface="Times New Roman" panose="02020603050405020304" pitchFamily="18" charset="0"/>
              </a:rPr>
              <a:t> </a:t>
            </a:r>
            <a:r>
              <a:rPr lang="en-US" altLang="zh-CN" sz="2400" dirty="0" smtClean="0">
                <a:solidFill>
                  <a:srgbClr val="77BB11"/>
                </a:solidFill>
                <a:latin typeface="Times New Roman" panose="02020603050405020304" pitchFamily="18" charset="0"/>
                <a:ea typeface="宋体" pitchFamily="2" charset="-122"/>
                <a:cs typeface="Times New Roman" panose="02020603050405020304" pitchFamily="18" charset="0"/>
              </a:rPr>
              <a:t>// Update current viewpoint</a:t>
            </a:r>
            <a:endParaRPr kumimoji="0" lang="en-US" altLang="zh-CN" sz="2400" b="0" i="0" u="none" strike="noStrike" cap="none" normalizeH="0" baseline="0" dirty="0" smtClean="0">
              <a:ln>
                <a:noFill/>
              </a:ln>
              <a:solidFill>
                <a:schemeClr val="tx1"/>
              </a:solidFill>
              <a:effectLst/>
              <a:latin typeface="Times New Roman" panose="02020603050405020304" pitchFamily="18" charset="0"/>
              <a:ea typeface="宋体" pitchFamily="2" charset="-122"/>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zh-CN" sz="2400" b="0" i="0" u="none" strike="noStrike" cap="none" normalizeH="0" baseline="0" dirty="0" smtClean="0">
                <a:ln>
                  <a:noFill/>
                </a:ln>
                <a:solidFill>
                  <a:schemeClr val="tx1"/>
                </a:solidFill>
                <a:effectLst/>
                <a:latin typeface="Times New Roman" panose="02020603050405020304" pitchFamily="18" charset="0"/>
                <a:ea typeface="宋体" pitchFamily="2" charset="-122"/>
                <a:cs typeface="Times New Roman" panose="02020603050405020304" pitchFamily="18" charset="0"/>
              </a:rPr>
              <a:t>  </a:t>
            </a:r>
            <a:r>
              <a:rPr kumimoji="0" lang="en-US" altLang="zh-CN" sz="2400" b="0" i="0" u="none" strike="noStrike" cap="none" normalizeH="0" baseline="0" dirty="0" err="1" smtClean="0">
                <a:ln>
                  <a:noFill/>
                </a:ln>
                <a:solidFill>
                  <a:schemeClr val="tx1"/>
                </a:solidFill>
                <a:effectLst/>
                <a:latin typeface="Times New Roman" panose="02020603050405020304" pitchFamily="18" charset="0"/>
                <a:ea typeface="宋体" pitchFamily="2" charset="-122"/>
                <a:cs typeface="Times New Roman" panose="02020603050405020304" pitchFamily="18" charset="0"/>
              </a:rPr>
              <a:t>oDoc.CurrentViewpoint.CopyFrom</a:t>
            </a:r>
            <a:r>
              <a:rPr kumimoji="0" lang="en-US" altLang="zh-CN" sz="2400" b="0" i="0" u="none" strike="noStrike" cap="none" normalizeH="0" baseline="0" dirty="0" smtClean="0">
                <a:ln>
                  <a:noFill/>
                </a:ln>
                <a:solidFill>
                  <a:schemeClr val="tx1"/>
                </a:solidFill>
                <a:effectLst/>
                <a:latin typeface="Times New Roman" panose="02020603050405020304" pitchFamily="18" charset="0"/>
                <a:ea typeface="宋体" pitchFamily="2" charset="-122"/>
                <a:cs typeface="Times New Roman" panose="02020603050405020304" pitchFamily="18" charset="0"/>
              </a:rPr>
              <a:t>(</a:t>
            </a:r>
            <a:r>
              <a:rPr kumimoji="0" lang="en-US" altLang="zh-CN" sz="2400" b="0" i="0" u="none" strike="noStrike" cap="none" normalizeH="0" baseline="0" dirty="0" err="1" smtClean="0">
                <a:ln>
                  <a:noFill/>
                </a:ln>
                <a:solidFill>
                  <a:schemeClr val="tx1"/>
                </a:solidFill>
                <a:effectLst/>
                <a:latin typeface="Times New Roman" panose="02020603050405020304" pitchFamily="18" charset="0"/>
                <a:ea typeface="宋体" pitchFamily="2" charset="-122"/>
                <a:cs typeface="Times New Roman" panose="02020603050405020304" pitchFamily="18" charset="0"/>
              </a:rPr>
              <a:t>oCurrVCopy</a:t>
            </a:r>
            <a:r>
              <a:rPr kumimoji="0" lang="en-US" altLang="zh-CN" sz="2400" b="0" i="0" u="none" strike="noStrike" cap="none" normalizeH="0" baseline="0" dirty="0" smtClean="0">
                <a:ln>
                  <a:noFill/>
                </a:ln>
                <a:solidFill>
                  <a:schemeClr val="tx1"/>
                </a:solidFill>
                <a:effectLst/>
                <a:latin typeface="Times New Roman" panose="02020603050405020304" pitchFamily="18" charset="0"/>
                <a:ea typeface="宋体" pitchFamily="2" charset="-122"/>
                <a:cs typeface="Times New Roman" panose="02020603050405020304" pitchFamily="18" charset="0"/>
              </a:rPr>
              <a:t>);</a:t>
            </a:r>
          </a:p>
        </p:txBody>
      </p:sp>
    </p:spTree>
    <p:extLst>
      <p:ext uri="{BB962C8B-B14F-4D97-AF65-F5344CB8AC3E}">
        <p14:creationId xmlns:p14="http://schemas.microsoft.com/office/powerpoint/2010/main" val="420739171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80901" y="1677987"/>
            <a:ext cx="11449558" cy="6782341"/>
          </a:xfrm>
        </p:spPr>
        <p:txBody>
          <a:bodyPr/>
          <a:lstStyle/>
          <a:p>
            <a:r>
              <a:rPr lang="en-US" sz="4000" dirty="0" err="1"/>
              <a:t>Document.</a:t>
            </a:r>
            <a:r>
              <a:rPr lang="en-US" sz="4000" dirty="0" err="1">
                <a:solidFill>
                  <a:srgbClr val="002060"/>
                </a:solidFill>
              </a:rPr>
              <a:t>SavedViewpoints</a:t>
            </a:r>
            <a:r>
              <a:rPr lang="en-US" sz="4000" dirty="0"/>
              <a:t> </a:t>
            </a:r>
          </a:p>
          <a:p>
            <a:pPr lvl="1"/>
            <a:r>
              <a:rPr lang="en-US" sz="3200" dirty="0"/>
              <a:t>Saved viewpoints collection</a:t>
            </a:r>
          </a:p>
          <a:p>
            <a:r>
              <a:rPr lang="en-US" sz="4000" dirty="0" err="1">
                <a:solidFill>
                  <a:srgbClr val="002060"/>
                </a:solidFill>
              </a:rPr>
              <a:t>SavedViewpoint</a:t>
            </a:r>
            <a:r>
              <a:rPr lang="en-US" sz="4000" dirty="0">
                <a:solidFill>
                  <a:srgbClr val="002060"/>
                </a:solidFill>
              </a:rPr>
              <a:t> </a:t>
            </a:r>
          </a:p>
          <a:p>
            <a:pPr lvl="1"/>
            <a:r>
              <a:rPr lang="en-US" sz="3200" dirty="0"/>
              <a:t>Saved viewpoint</a:t>
            </a:r>
          </a:p>
          <a:p>
            <a:r>
              <a:rPr lang="en-US" sz="4000" dirty="0"/>
              <a:t>Derives from </a:t>
            </a:r>
            <a:r>
              <a:rPr lang="en-US" sz="4000" dirty="0" err="1"/>
              <a:t>GroupItem</a:t>
            </a:r>
            <a:endParaRPr lang="en-US" sz="4000" dirty="0"/>
          </a:p>
          <a:p>
            <a:pPr lvl="1"/>
            <a:r>
              <a:rPr lang="en-US" sz="3200" dirty="0"/>
              <a:t>saved viewpoint</a:t>
            </a:r>
          </a:p>
          <a:p>
            <a:pPr lvl="1"/>
            <a:r>
              <a:rPr lang="en-US" sz="3200" dirty="0"/>
              <a:t>folder – </a:t>
            </a:r>
            <a:r>
              <a:rPr lang="en-US" sz="3200" dirty="0" err="1"/>
              <a:t>FolderItem</a:t>
            </a:r>
            <a:endParaRPr lang="en-US" sz="3200" dirty="0"/>
          </a:p>
          <a:p>
            <a:pPr lvl="1"/>
            <a:r>
              <a:rPr lang="en-US" sz="3200" dirty="0"/>
              <a:t>animation clips - </a:t>
            </a:r>
            <a:r>
              <a:rPr lang="en-US" sz="3200" dirty="0" err="1"/>
              <a:t>SavedViewpointAnimation</a:t>
            </a:r>
            <a:r>
              <a:rPr lang="en-US" sz="2800" dirty="0"/>
              <a:t> </a:t>
            </a:r>
            <a:endParaRPr lang="en-US" sz="4000" dirty="0"/>
          </a:p>
          <a:p>
            <a:r>
              <a:rPr lang="en-US" sz="4000" dirty="0" err="1"/>
              <a:t>SavedViewpoints.</a:t>
            </a:r>
            <a:r>
              <a:rPr lang="en-US" sz="4000" dirty="0" err="1">
                <a:solidFill>
                  <a:srgbClr val="002060"/>
                </a:solidFill>
              </a:rPr>
              <a:t>CurrentSavedViewpoint</a:t>
            </a:r>
            <a:endParaRPr lang="en-US" sz="4000" dirty="0">
              <a:solidFill>
                <a:srgbClr val="002060"/>
              </a:solidFill>
            </a:endParaRPr>
          </a:p>
          <a:p>
            <a:pPr lvl="1"/>
            <a:r>
              <a:rPr lang="en-US" sz="3200" dirty="0" smtClean="0"/>
              <a:t>The </a:t>
            </a:r>
            <a:r>
              <a:rPr lang="en-US" sz="3200" dirty="0"/>
              <a:t>saved viewpoint is </a:t>
            </a:r>
            <a:r>
              <a:rPr lang="en-US" sz="3200" dirty="0" smtClean="0"/>
              <a:t>currently applied in the scene</a:t>
            </a:r>
            <a:endParaRPr lang="en-US" sz="3200" dirty="0"/>
          </a:p>
          <a:p>
            <a:pPr lvl="1"/>
            <a:r>
              <a:rPr lang="en-US" sz="3200" dirty="0"/>
              <a:t>any view changes manually will cause it be </a:t>
            </a:r>
            <a:r>
              <a:rPr lang="en-US" sz="3200" dirty="0" smtClean="0"/>
              <a:t>anonymous </a:t>
            </a:r>
            <a:r>
              <a:rPr lang="en-US" sz="3200" dirty="0"/>
              <a:t>viewpoint</a:t>
            </a:r>
          </a:p>
        </p:txBody>
      </p:sp>
      <p:sp>
        <p:nvSpPr>
          <p:cNvPr id="2" name="Title 1"/>
          <p:cNvSpPr>
            <a:spLocks noGrp="1"/>
          </p:cNvSpPr>
          <p:nvPr>
            <p:ph type="title"/>
          </p:nvPr>
        </p:nvSpPr>
        <p:spPr>
          <a:xfrm>
            <a:off x="650663" y="390732"/>
            <a:ext cx="11710035" cy="753855"/>
          </a:xfrm>
        </p:spPr>
        <p:txBody>
          <a:bodyPr/>
          <a:lstStyle/>
          <a:p>
            <a:r>
              <a:rPr lang="en-US" altLang="zh-CN" dirty="0" smtClean="0"/>
              <a:t> </a:t>
            </a:r>
            <a:r>
              <a:rPr lang="en-US" altLang="zh-CN" dirty="0"/>
              <a:t>Saved Viewpoint </a:t>
            </a:r>
            <a:r>
              <a:rPr lang="en-US" altLang="zh-CN" dirty="0" smtClean="0"/>
              <a:t> </a:t>
            </a:r>
            <a:r>
              <a:rPr lang="en-US" dirty="0" smtClean="0"/>
              <a:t/>
            </a:r>
            <a:br>
              <a:rPr lang="en-US" dirty="0" smtClean="0"/>
            </a:br>
            <a:endParaRPr lang="en-US" altLang="zh-CN" sz="3200" b="0" i="1" dirty="0">
              <a:solidFill>
                <a:schemeClr val="accent4"/>
              </a:solidFill>
            </a:endParaRPr>
          </a:p>
        </p:txBody>
      </p:sp>
    </p:spTree>
    <p:extLst>
      <p:ext uri="{BB962C8B-B14F-4D97-AF65-F5344CB8AC3E}">
        <p14:creationId xmlns:p14="http://schemas.microsoft.com/office/powerpoint/2010/main" val="361210074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endParaRPr lang="zh-CN" altLang="en-US"/>
          </a:p>
        </p:txBody>
      </p:sp>
      <p:sp>
        <p:nvSpPr>
          <p:cNvPr id="2" name="Title 1"/>
          <p:cNvSpPr>
            <a:spLocks noGrp="1"/>
          </p:cNvSpPr>
          <p:nvPr>
            <p:ph type="title"/>
          </p:nvPr>
        </p:nvSpPr>
        <p:spPr/>
        <p:txBody>
          <a:bodyPr/>
          <a:lstStyle/>
          <a:p>
            <a:r>
              <a:rPr lang="en-US" altLang="zh-CN" dirty="0" smtClean="0"/>
              <a:t>Demo: Iterate Saved Viewpoints</a:t>
            </a:r>
            <a:br>
              <a:rPr lang="en-US" altLang="zh-CN" dirty="0" smtClean="0"/>
            </a:br>
            <a:endParaRPr lang="zh-CN" altLang="en-US" sz="3200" b="0" i="1" dirty="0">
              <a:solidFill>
                <a:schemeClr val="accent4"/>
              </a:solidFill>
            </a:endParaRPr>
          </a:p>
        </p:txBody>
      </p:sp>
      <p:sp>
        <p:nvSpPr>
          <p:cNvPr id="18433" name="Rectangle 1"/>
          <p:cNvSpPr>
            <a:spLocks noChangeArrowheads="1"/>
          </p:cNvSpPr>
          <p:nvPr/>
        </p:nvSpPr>
        <p:spPr bwMode="auto">
          <a:xfrm>
            <a:off x="357218" y="1316486"/>
            <a:ext cx="12296775" cy="8125301"/>
          </a:xfrm>
          <a:prstGeom prst="rect">
            <a:avLst/>
          </a:prstGeom>
          <a:solidFill>
            <a:schemeClr val="bg1">
              <a:lumMod val="95000"/>
            </a:schemeClr>
          </a:solid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85725" algn="l" defTabSz="914400" rtl="0" eaLnBrk="1" fontAlgn="base" latinLnBrk="0" hangingPunct="1">
              <a:lnSpc>
                <a:spcPct val="100000"/>
              </a:lnSpc>
              <a:spcBef>
                <a:spcPct val="0"/>
              </a:spcBef>
              <a:spcAft>
                <a:spcPct val="0"/>
              </a:spcAft>
              <a:buClrTx/>
              <a:buSzTx/>
              <a:buFontTx/>
              <a:buNone/>
              <a:tabLst/>
            </a:pPr>
            <a:r>
              <a:rPr kumimoji="0" lang="en-US" altLang="zh-CN" sz="1800" b="0" i="0" u="none" strike="noStrike" cap="none" normalizeH="0" baseline="0" dirty="0" smtClean="0">
                <a:ln>
                  <a:noFill/>
                </a:ln>
                <a:solidFill>
                  <a:srgbClr val="2B91AF"/>
                </a:solidFill>
                <a:effectLst/>
                <a:latin typeface="Times New Roman" panose="02020603050405020304" pitchFamily="18" charset="0"/>
                <a:ea typeface="宋体" pitchFamily="2" charset="-122"/>
                <a:cs typeface="Times New Roman" panose="02020603050405020304" pitchFamily="18" charset="0"/>
              </a:rPr>
              <a:t>Document</a:t>
            </a:r>
            <a:r>
              <a:rPr kumimoji="0" lang="en-US" altLang="zh-CN" sz="1800" b="0" i="0" u="none" strike="noStrike" cap="none" normalizeH="0" baseline="0" dirty="0" smtClean="0">
                <a:ln>
                  <a:noFill/>
                </a:ln>
                <a:solidFill>
                  <a:schemeClr val="tx1"/>
                </a:solidFill>
                <a:effectLst/>
                <a:latin typeface="Times New Roman" panose="02020603050405020304" pitchFamily="18" charset="0"/>
                <a:ea typeface="宋体" pitchFamily="2" charset="-122"/>
                <a:cs typeface="Times New Roman" panose="02020603050405020304" pitchFamily="18" charset="0"/>
              </a:rPr>
              <a:t> </a:t>
            </a:r>
            <a:r>
              <a:rPr kumimoji="0" lang="en-US" altLang="zh-CN" sz="1800" b="0" i="0" u="none" strike="noStrike" cap="none" normalizeH="0" baseline="0" dirty="0" err="1" smtClean="0">
                <a:ln>
                  <a:noFill/>
                </a:ln>
                <a:solidFill>
                  <a:schemeClr val="tx1"/>
                </a:solidFill>
                <a:effectLst/>
                <a:latin typeface="Times New Roman" panose="02020603050405020304" pitchFamily="18" charset="0"/>
                <a:ea typeface="宋体" pitchFamily="2" charset="-122"/>
                <a:cs typeface="Times New Roman" panose="02020603050405020304" pitchFamily="18" charset="0"/>
              </a:rPr>
              <a:t>oDoc</a:t>
            </a:r>
            <a:r>
              <a:rPr kumimoji="0" lang="en-US" altLang="zh-CN" sz="1800" b="0" i="0" u="none" strike="noStrike" cap="none" normalizeH="0" baseline="0" dirty="0" smtClean="0">
                <a:ln>
                  <a:noFill/>
                </a:ln>
                <a:solidFill>
                  <a:schemeClr val="tx1"/>
                </a:solidFill>
                <a:effectLst/>
                <a:latin typeface="Times New Roman" panose="02020603050405020304" pitchFamily="18" charset="0"/>
                <a:ea typeface="宋体" pitchFamily="2" charset="-122"/>
                <a:cs typeface="Times New Roman" panose="02020603050405020304" pitchFamily="18" charset="0"/>
              </a:rPr>
              <a:t> = </a:t>
            </a:r>
            <a:r>
              <a:rPr kumimoji="0" lang="en-US" altLang="zh-CN" sz="1800" b="0" i="0" u="none" strike="noStrike" cap="none" normalizeH="0" baseline="0" dirty="0" err="1" smtClean="0">
                <a:ln>
                  <a:noFill/>
                </a:ln>
                <a:solidFill>
                  <a:schemeClr val="tx1"/>
                </a:solidFill>
                <a:effectLst/>
                <a:latin typeface="Times New Roman" panose="02020603050405020304" pitchFamily="18" charset="0"/>
                <a:ea typeface="宋体" pitchFamily="2" charset="-122"/>
                <a:cs typeface="Times New Roman" panose="02020603050405020304" pitchFamily="18" charset="0"/>
              </a:rPr>
              <a:t>Autodesk.Navisworks.Api.</a:t>
            </a:r>
            <a:r>
              <a:rPr kumimoji="0" lang="en-US" altLang="zh-CN" sz="1800" b="0" i="0" u="none" strike="noStrike" cap="none" normalizeH="0" baseline="0" dirty="0" err="1" smtClean="0">
                <a:ln>
                  <a:noFill/>
                </a:ln>
                <a:solidFill>
                  <a:srgbClr val="2B91AF"/>
                </a:solidFill>
                <a:effectLst/>
                <a:latin typeface="Times New Roman" panose="02020603050405020304" pitchFamily="18" charset="0"/>
                <a:ea typeface="宋体" pitchFamily="2" charset="-122"/>
                <a:cs typeface="Times New Roman" panose="02020603050405020304" pitchFamily="18" charset="0"/>
              </a:rPr>
              <a:t>Application</a:t>
            </a:r>
            <a:r>
              <a:rPr kumimoji="0" lang="en-US" altLang="zh-CN" sz="1800" b="0" i="0" u="none" strike="noStrike" cap="none" normalizeH="0" baseline="0" dirty="0" err="1" smtClean="0">
                <a:ln>
                  <a:noFill/>
                </a:ln>
                <a:solidFill>
                  <a:schemeClr val="tx1"/>
                </a:solidFill>
                <a:effectLst/>
                <a:latin typeface="Times New Roman" panose="02020603050405020304" pitchFamily="18" charset="0"/>
                <a:ea typeface="宋体" pitchFamily="2" charset="-122"/>
                <a:cs typeface="Times New Roman" panose="02020603050405020304" pitchFamily="18" charset="0"/>
              </a:rPr>
              <a:t>.ActiveDocument</a:t>
            </a:r>
            <a:r>
              <a:rPr kumimoji="0" lang="en-US" altLang="zh-CN" sz="1800" b="0" i="0" u="none" strike="noStrike" cap="none" normalizeH="0" baseline="0" dirty="0" smtClean="0">
                <a:ln>
                  <a:noFill/>
                </a:ln>
                <a:solidFill>
                  <a:schemeClr val="tx1"/>
                </a:solidFill>
                <a:effectLst/>
                <a:latin typeface="Times New Roman" panose="02020603050405020304" pitchFamily="18" charset="0"/>
                <a:ea typeface="宋体" pitchFamily="2" charset="-122"/>
                <a:cs typeface="Times New Roman" panose="02020603050405020304" pitchFamily="18" charset="0"/>
              </a:rPr>
              <a:t>;</a:t>
            </a:r>
          </a:p>
          <a:p>
            <a:pPr marL="0" marR="0" lvl="0" indent="85725" algn="l" defTabSz="914400" rtl="0" eaLnBrk="0" fontAlgn="base" latinLnBrk="0" hangingPunct="0">
              <a:lnSpc>
                <a:spcPct val="100000"/>
              </a:lnSpc>
              <a:spcBef>
                <a:spcPct val="0"/>
              </a:spcBef>
              <a:spcAft>
                <a:spcPct val="0"/>
              </a:spcAft>
              <a:buClrTx/>
              <a:buSzTx/>
              <a:buFontTx/>
              <a:buNone/>
              <a:tabLst/>
            </a:pPr>
            <a:r>
              <a:rPr kumimoji="0" lang="en-US" altLang="zh-CN" sz="1800" b="0" i="0" u="none" strike="noStrike" cap="none" normalizeH="0" baseline="0" dirty="0" smtClean="0">
                <a:ln>
                  <a:noFill/>
                </a:ln>
                <a:solidFill>
                  <a:schemeClr val="tx1"/>
                </a:solidFill>
                <a:effectLst/>
                <a:latin typeface="Times New Roman" panose="02020603050405020304" pitchFamily="18" charset="0"/>
                <a:ea typeface="宋体" pitchFamily="2" charset="-122"/>
                <a:cs typeface="Times New Roman" panose="02020603050405020304" pitchFamily="18" charset="0"/>
              </a:rPr>
              <a:t> </a:t>
            </a:r>
            <a:r>
              <a:rPr kumimoji="0" lang="en-US" altLang="zh-CN" sz="1800" b="0" i="0" u="none" strike="noStrike" cap="none" normalizeH="0" baseline="0" dirty="0" smtClean="0">
                <a:ln>
                  <a:noFill/>
                </a:ln>
                <a:solidFill>
                  <a:srgbClr val="008000"/>
                </a:solidFill>
                <a:effectLst/>
                <a:latin typeface="Times New Roman" panose="02020603050405020304" pitchFamily="18" charset="0"/>
                <a:ea typeface="宋体" pitchFamily="2" charset="-122"/>
                <a:cs typeface="Times New Roman" panose="02020603050405020304" pitchFamily="18" charset="0"/>
              </a:rPr>
              <a:t>// iterate the collection of saved viewpoints</a:t>
            </a:r>
            <a:endParaRPr kumimoji="0" lang="en-US" altLang="zh-CN" sz="1800" b="0" i="0" u="none" strike="noStrike" cap="none" normalizeH="0" baseline="0" dirty="0" smtClean="0">
              <a:ln>
                <a:noFill/>
              </a:ln>
              <a:solidFill>
                <a:schemeClr val="tx1"/>
              </a:solidFill>
              <a:effectLst/>
              <a:latin typeface="Times New Roman" panose="02020603050405020304" pitchFamily="18" charset="0"/>
              <a:ea typeface="宋体" pitchFamily="2" charset="-122"/>
              <a:cs typeface="Times New Roman" panose="02020603050405020304" pitchFamily="18" charset="0"/>
            </a:endParaRPr>
          </a:p>
          <a:p>
            <a:pPr marL="0" marR="0" lvl="0" indent="85725" algn="l" defTabSz="914400" rtl="0" eaLnBrk="0" fontAlgn="base" latinLnBrk="0" hangingPunct="0">
              <a:lnSpc>
                <a:spcPct val="100000"/>
              </a:lnSpc>
              <a:spcBef>
                <a:spcPct val="0"/>
              </a:spcBef>
              <a:spcAft>
                <a:spcPct val="0"/>
              </a:spcAft>
              <a:buClrTx/>
              <a:buSzTx/>
              <a:buFontTx/>
              <a:buNone/>
              <a:tabLst/>
            </a:pPr>
            <a:r>
              <a:rPr kumimoji="0" lang="en-US" altLang="zh-CN" sz="1800" b="0" i="0" u="none" strike="noStrike" cap="none" normalizeH="0" baseline="0" dirty="0" smtClean="0">
                <a:ln>
                  <a:noFill/>
                </a:ln>
                <a:solidFill>
                  <a:schemeClr val="tx1"/>
                </a:solidFill>
                <a:effectLst/>
                <a:latin typeface="Times New Roman" panose="02020603050405020304" pitchFamily="18" charset="0"/>
                <a:ea typeface="宋体" pitchFamily="2" charset="-122"/>
                <a:cs typeface="Times New Roman" panose="02020603050405020304" pitchFamily="18" charset="0"/>
              </a:rPr>
              <a:t>  </a:t>
            </a:r>
            <a:r>
              <a:rPr kumimoji="0" lang="en-US" altLang="zh-CN" sz="1800" b="0" i="0" u="none" strike="noStrike" cap="none" normalizeH="0" baseline="0" dirty="0" err="1" smtClean="0">
                <a:ln>
                  <a:noFill/>
                </a:ln>
                <a:solidFill>
                  <a:srgbClr val="0000FF"/>
                </a:solidFill>
                <a:effectLst/>
                <a:latin typeface="Times New Roman" panose="02020603050405020304" pitchFamily="18" charset="0"/>
                <a:ea typeface="宋体" pitchFamily="2" charset="-122"/>
                <a:cs typeface="Times New Roman" panose="02020603050405020304" pitchFamily="18" charset="0"/>
              </a:rPr>
              <a:t>foreach</a:t>
            </a:r>
            <a:r>
              <a:rPr kumimoji="0" lang="en-US" altLang="zh-CN" sz="1800" b="0" i="0" u="none" strike="noStrike" cap="none" normalizeH="0" baseline="0" dirty="0" smtClean="0">
                <a:ln>
                  <a:noFill/>
                </a:ln>
                <a:solidFill>
                  <a:schemeClr val="tx1"/>
                </a:solidFill>
                <a:effectLst/>
                <a:latin typeface="Times New Roman" panose="02020603050405020304" pitchFamily="18" charset="0"/>
                <a:ea typeface="宋体" pitchFamily="2" charset="-122"/>
                <a:cs typeface="Times New Roman" panose="02020603050405020304" pitchFamily="18" charset="0"/>
              </a:rPr>
              <a:t> (</a:t>
            </a:r>
            <a:r>
              <a:rPr kumimoji="0" lang="en-US" altLang="zh-CN" sz="1800" b="0" i="0" u="none" strike="noStrike" cap="none" normalizeH="0" baseline="0" dirty="0" err="1" smtClean="0">
                <a:ln>
                  <a:noFill/>
                </a:ln>
                <a:solidFill>
                  <a:srgbClr val="2B91AF"/>
                </a:solidFill>
                <a:effectLst/>
                <a:latin typeface="Times New Roman" panose="02020603050405020304" pitchFamily="18" charset="0"/>
                <a:ea typeface="宋体" pitchFamily="2" charset="-122"/>
                <a:cs typeface="Times New Roman" panose="02020603050405020304" pitchFamily="18" charset="0"/>
              </a:rPr>
              <a:t>SavedItem</a:t>
            </a:r>
            <a:r>
              <a:rPr kumimoji="0" lang="en-US" altLang="zh-CN" sz="1800" b="0" i="0" u="none" strike="noStrike" cap="none" normalizeH="0" baseline="0" dirty="0" smtClean="0">
                <a:ln>
                  <a:noFill/>
                </a:ln>
                <a:solidFill>
                  <a:schemeClr val="tx1"/>
                </a:solidFill>
                <a:effectLst/>
                <a:latin typeface="Times New Roman" panose="02020603050405020304" pitchFamily="18" charset="0"/>
                <a:ea typeface="宋体" pitchFamily="2" charset="-122"/>
                <a:cs typeface="Times New Roman" panose="02020603050405020304" pitchFamily="18" charset="0"/>
              </a:rPr>
              <a:t> </a:t>
            </a:r>
            <a:r>
              <a:rPr kumimoji="0" lang="en-US" altLang="zh-CN" sz="1800" b="0" i="0" u="none" strike="noStrike" cap="none" normalizeH="0" baseline="0" dirty="0" err="1" smtClean="0">
                <a:ln>
                  <a:noFill/>
                </a:ln>
                <a:solidFill>
                  <a:schemeClr val="tx1"/>
                </a:solidFill>
                <a:effectLst/>
                <a:latin typeface="Times New Roman" panose="02020603050405020304" pitchFamily="18" charset="0"/>
                <a:ea typeface="宋体" pitchFamily="2" charset="-122"/>
                <a:cs typeface="Times New Roman" panose="02020603050405020304" pitchFamily="18" charset="0"/>
              </a:rPr>
              <a:t>oSVP</a:t>
            </a:r>
            <a:r>
              <a:rPr kumimoji="0" lang="en-US" altLang="zh-CN" sz="1800" b="0" i="0" u="none" strike="noStrike" cap="none" normalizeH="0" baseline="0" dirty="0" smtClean="0">
                <a:ln>
                  <a:noFill/>
                </a:ln>
                <a:solidFill>
                  <a:schemeClr val="tx1"/>
                </a:solidFill>
                <a:effectLst/>
                <a:latin typeface="Times New Roman" panose="02020603050405020304" pitchFamily="18" charset="0"/>
                <a:ea typeface="宋体" pitchFamily="2" charset="-122"/>
                <a:cs typeface="Times New Roman" panose="02020603050405020304" pitchFamily="18" charset="0"/>
              </a:rPr>
              <a:t> </a:t>
            </a:r>
            <a:r>
              <a:rPr kumimoji="0" lang="en-US" altLang="zh-CN" sz="1800" b="0" i="0" u="none" strike="noStrike" cap="none" normalizeH="0" baseline="0" dirty="0" smtClean="0">
                <a:ln>
                  <a:noFill/>
                </a:ln>
                <a:solidFill>
                  <a:srgbClr val="0000FF"/>
                </a:solidFill>
                <a:effectLst/>
                <a:latin typeface="Times New Roman" panose="02020603050405020304" pitchFamily="18" charset="0"/>
                <a:ea typeface="宋体" pitchFamily="2" charset="-122"/>
                <a:cs typeface="Times New Roman" panose="02020603050405020304" pitchFamily="18" charset="0"/>
              </a:rPr>
              <a:t>in</a:t>
            </a:r>
            <a:r>
              <a:rPr kumimoji="0" lang="en-US" altLang="zh-CN" sz="1800" b="0" i="0" u="none" strike="noStrike" cap="none" normalizeH="0" baseline="0" dirty="0" smtClean="0">
                <a:ln>
                  <a:noFill/>
                </a:ln>
                <a:solidFill>
                  <a:schemeClr val="tx1"/>
                </a:solidFill>
                <a:effectLst/>
                <a:latin typeface="Times New Roman" panose="02020603050405020304" pitchFamily="18" charset="0"/>
                <a:ea typeface="宋体" pitchFamily="2" charset="-122"/>
                <a:cs typeface="Times New Roman" panose="02020603050405020304" pitchFamily="18" charset="0"/>
              </a:rPr>
              <a:t> </a:t>
            </a:r>
            <a:r>
              <a:rPr kumimoji="0" lang="en-US" altLang="zh-CN" sz="1800" b="0" i="0" u="none" strike="noStrike" cap="none" normalizeH="0" baseline="0" dirty="0" err="1" smtClean="0">
                <a:ln>
                  <a:noFill/>
                </a:ln>
                <a:solidFill>
                  <a:schemeClr val="tx1"/>
                </a:solidFill>
                <a:effectLst/>
                <a:latin typeface="Times New Roman" panose="02020603050405020304" pitchFamily="18" charset="0"/>
                <a:ea typeface="宋体" pitchFamily="2" charset="-122"/>
                <a:cs typeface="Times New Roman" panose="02020603050405020304" pitchFamily="18" charset="0"/>
              </a:rPr>
              <a:t>oDoc.SavedViewpoints.Value</a:t>
            </a:r>
            <a:r>
              <a:rPr kumimoji="0" lang="en-US" altLang="zh-CN" sz="1800" b="0" i="0" u="none" strike="noStrike" cap="none" normalizeH="0" baseline="0" dirty="0" smtClean="0">
                <a:ln>
                  <a:noFill/>
                </a:ln>
                <a:solidFill>
                  <a:schemeClr val="tx1"/>
                </a:solidFill>
                <a:effectLst/>
                <a:latin typeface="Times New Roman" panose="02020603050405020304" pitchFamily="18" charset="0"/>
                <a:ea typeface="宋体" pitchFamily="2" charset="-122"/>
                <a:cs typeface="Times New Roman" panose="02020603050405020304" pitchFamily="18" charset="0"/>
              </a:rPr>
              <a:t>)   {</a:t>
            </a:r>
          </a:p>
          <a:p>
            <a:pPr marL="0" marR="0" lvl="0" indent="85725" algn="l" defTabSz="914400" rtl="0" eaLnBrk="0" fontAlgn="base" latinLnBrk="0" hangingPunct="0">
              <a:lnSpc>
                <a:spcPct val="100000"/>
              </a:lnSpc>
              <a:spcBef>
                <a:spcPct val="0"/>
              </a:spcBef>
              <a:spcAft>
                <a:spcPct val="0"/>
              </a:spcAft>
              <a:buClrTx/>
              <a:buSzTx/>
              <a:buFontTx/>
              <a:buNone/>
              <a:tabLst/>
            </a:pPr>
            <a:r>
              <a:rPr kumimoji="0" lang="en-US" altLang="zh-CN" sz="1800" b="0" i="0" u="none" strike="noStrike" cap="none" normalizeH="0" baseline="0" dirty="0" smtClean="0">
                <a:ln>
                  <a:noFill/>
                </a:ln>
                <a:solidFill>
                  <a:schemeClr val="tx1"/>
                </a:solidFill>
                <a:effectLst/>
                <a:latin typeface="Times New Roman" panose="02020603050405020304" pitchFamily="18" charset="0"/>
                <a:ea typeface="宋体" pitchFamily="2" charset="-122"/>
                <a:cs typeface="Times New Roman" panose="02020603050405020304" pitchFamily="18" charset="0"/>
              </a:rPr>
              <a:t>                </a:t>
            </a:r>
            <a:r>
              <a:rPr kumimoji="0" lang="en-US" altLang="zh-CN" sz="1800" b="0" i="0" u="none" strike="noStrike" cap="none" normalizeH="0" baseline="0" dirty="0" smtClean="0">
                <a:ln>
                  <a:noFill/>
                </a:ln>
                <a:solidFill>
                  <a:srgbClr val="0000FF"/>
                </a:solidFill>
                <a:effectLst/>
                <a:latin typeface="Times New Roman" panose="02020603050405020304" pitchFamily="18" charset="0"/>
                <a:ea typeface="宋体" pitchFamily="2" charset="-122"/>
                <a:cs typeface="Times New Roman" panose="02020603050405020304" pitchFamily="18" charset="0"/>
              </a:rPr>
              <a:t>if</a:t>
            </a:r>
            <a:r>
              <a:rPr kumimoji="0" lang="en-US" altLang="zh-CN" sz="1800" b="0" i="0" u="none" strike="noStrike" cap="none" normalizeH="0" baseline="0" dirty="0" smtClean="0">
                <a:ln>
                  <a:noFill/>
                </a:ln>
                <a:solidFill>
                  <a:schemeClr val="tx1"/>
                </a:solidFill>
                <a:effectLst/>
                <a:latin typeface="Times New Roman" panose="02020603050405020304" pitchFamily="18" charset="0"/>
                <a:ea typeface="宋体" pitchFamily="2" charset="-122"/>
                <a:cs typeface="Times New Roman" panose="02020603050405020304" pitchFamily="18" charset="0"/>
              </a:rPr>
              <a:t> (</a:t>
            </a:r>
            <a:r>
              <a:rPr kumimoji="0" lang="en-US" altLang="zh-CN" sz="1800" b="0" i="0" u="none" strike="noStrike" cap="none" normalizeH="0" baseline="0" dirty="0" err="1" smtClean="0">
                <a:ln>
                  <a:noFill/>
                </a:ln>
                <a:solidFill>
                  <a:schemeClr val="tx1"/>
                </a:solidFill>
                <a:effectLst/>
                <a:latin typeface="Times New Roman" panose="02020603050405020304" pitchFamily="18" charset="0"/>
                <a:ea typeface="宋体" pitchFamily="2" charset="-122"/>
                <a:cs typeface="Times New Roman" panose="02020603050405020304" pitchFamily="18" charset="0"/>
              </a:rPr>
              <a:t>oSVP.IsGroup</a:t>
            </a:r>
            <a:r>
              <a:rPr kumimoji="0" lang="en-US" altLang="zh-CN" sz="1800" b="0" i="0" u="none" strike="noStrike" cap="none" normalizeH="0" baseline="0" dirty="0" smtClean="0">
                <a:ln>
                  <a:noFill/>
                </a:ln>
                <a:solidFill>
                  <a:schemeClr val="tx1"/>
                </a:solidFill>
                <a:effectLst/>
                <a:latin typeface="Times New Roman" panose="02020603050405020304" pitchFamily="18" charset="0"/>
                <a:ea typeface="宋体" pitchFamily="2" charset="-122"/>
                <a:cs typeface="Times New Roman" panose="02020603050405020304" pitchFamily="18" charset="0"/>
              </a:rPr>
              <a:t>)  </a:t>
            </a:r>
            <a:r>
              <a:rPr kumimoji="0" lang="en-US" altLang="zh-CN" sz="1800" b="0" i="0" u="none" strike="noStrike" cap="none" normalizeH="0" baseline="0" dirty="0" smtClean="0">
                <a:ln>
                  <a:noFill/>
                </a:ln>
                <a:solidFill>
                  <a:srgbClr val="008000"/>
                </a:solidFill>
                <a:effectLst/>
                <a:latin typeface="Times New Roman" panose="02020603050405020304" pitchFamily="18" charset="0"/>
                <a:ea typeface="宋体" pitchFamily="2" charset="-122"/>
                <a:cs typeface="Times New Roman" panose="02020603050405020304" pitchFamily="18" charset="0"/>
              </a:rPr>
              <a:t>// if it is a folder/animation group  </a:t>
            </a:r>
            <a:endParaRPr kumimoji="0" lang="en-US" altLang="zh-CN" sz="1800" b="0" i="0" u="none" strike="noStrike" cap="none" normalizeH="0" baseline="0" dirty="0" smtClean="0">
              <a:ln>
                <a:noFill/>
              </a:ln>
              <a:solidFill>
                <a:schemeClr val="tx1"/>
              </a:solidFill>
              <a:effectLst/>
              <a:latin typeface="Times New Roman" panose="02020603050405020304" pitchFamily="18" charset="0"/>
              <a:ea typeface="宋体" pitchFamily="2" charset="-122"/>
              <a:cs typeface="Times New Roman" panose="02020603050405020304" pitchFamily="18" charset="0"/>
            </a:endParaRPr>
          </a:p>
          <a:p>
            <a:pPr marL="0" marR="0" lvl="0" indent="85725" algn="l" defTabSz="914400" rtl="0" eaLnBrk="0" fontAlgn="base" latinLnBrk="0" hangingPunct="0">
              <a:lnSpc>
                <a:spcPct val="100000"/>
              </a:lnSpc>
              <a:spcBef>
                <a:spcPct val="0"/>
              </a:spcBef>
              <a:spcAft>
                <a:spcPct val="0"/>
              </a:spcAft>
              <a:buClrTx/>
              <a:buSzTx/>
              <a:buFontTx/>
              <a:buNone/>
              <a:tabLst/>
            </a:pPr>
            <a:r>
              <a:rPr kumimoji="0" lang="en-US" altLang="zh-CN" sz="1800" b="0" i="0" u="none" strike="noStrike" cap="none" normalizeH="0" baseline="0" dirty="0" smtClean="0">
                <a:ln>
                  <a:noFill/>
                </a:ln>
                <a:solidFill>
                  <a:schemeClr val="tx1"/>
                </a:solidFill>
                <a:effectLst/>
                <a:latin typeface="Times New Roman" panose="02020603050405020304" pitchFamily="18" charset="0"/>
                <a:ea typeface="宋体" pitchFamily="2" charset="-122"/>
                <a:cs typeface="Times New Roman" panose="02020603050405020304" pitchFamily="18" charset="0"/>
              </a:rPr>
              <a:t>                        recurs(</a:t>
            </a:r>
            <a:r>
              <a:rPr kumimoji="0" lang="en-US" altLang="zh-CN" sz="1800" b="0" i="0" u="none" strike="noStrike" cap="none" normalizeH="0" baseline="0" dirty="0" err="1" smtClean="0">
                <a:ln>
                  <a:noFill/>
                </a:ln>
                <a:solidFill>
                  <a:schemeClr val="tx1"/>
                </a:solidFill>
                <a:effectLst/>
                <a:latin typeface="Times New Roman" panose="02020603050405020304" pitchFamily="18" charset="0"/>
                <a:ea typeface="宋体" pitchFamily="2" charset="-122"/>
                <a:cs typeface="Times New Roman" panose="02020603050405020304" pitchFamily="18" charset="0"/>
              </a:rPr>
              <a:t>oSVP</a:t>
            </a:r>
            <a:r>
              <a:rPr kumimoji="0" lang="en-US" altLang="zh-CN" sz="1800" b="0" i="0" u="none" strike="noStrike" cap="none" normalizeH="0" baseline="0" dirty="0" smtClean="0">
                <a:ln>
                  <a:noFill/>
                </a:ln>
                <a:solidFill>
                  <a:schemeClr val="tx1"/>
                </a:solidFill>
                <a:effectLst/>
                <a:latin typeface="Times New Roman" panose="02020603050405020304" pitchFamily="18" charset="0"/>
                <a:ea typeface="宋体" pitchFamily="2" charset="-122"/>
                <a:cs typeface="Times New Roman" panose="02020603050405020304" pitchFamily="18" charset="0"/>
              </a:rPr>
              <a:t>); 		</a:t>
            </a:r>
          </a:p>
          <a:p>
            <a:pPr marL="0" marR="0" lvl="0" indent="85725" algn="l" defTabSz="914400" rtl="0" eaLnBrk="0" fontAlgn="base" latinLnBrk="0" hangingPunct="0">
              <a:lnSpc>
                <a:spcPct val="100000"/>
              </a:lnSpc>
              <a:spcBef>
                <a:spcPct val="0"/>
              </a:spcBef>
              <a:spcAft>
                <a:spcPct val="0"/>
              </a:spcAft>
              <a:buClrTx/>
              <a:buSzTx/>
              <a:buFontTx/>
              <a:buNone/>
              <a:tabLst/>
            </a:pPr>
            <a:r>
              <a:rPr kumimoji="0" lang="en-US" altLang="zh-CN" sz="1800" b="0" i="0" u="none" strike="noStrike" cap="none" normalizeH="0" baseline="0" dirty="0" smtClean="0">
                <a:ln>
                  <a:noFill/>
                </a:ln>
                <a:solidFill>
                  <a:schemeClr val="tx1"/>
                </a:solidFill>
                <a:effectLst/>
                <a:latin typeface="Times New Roman" panose="02020603050405020304" pitchFamily="18" charset="0"/>
                <a:ea typeface="宋体" pitchFamily="2" charset="-122"/>
                <a:cs typeface="Times New Roman" panose="02020603050405020304" pitchFamily="18" charset="0"/>
              </a:rPr>
              <a:t>  	   </a:t>
            </a:r>
            <a:r>
              <a:rPr kumimoji="0" lang="en-US" altLang="zh-CN" sz="1800" b="0" i="0" u="none" strike="noStrike" cap="none" normalizeH="0" baseline="0" dirty="0" smtClean="0">
                <a:ln>
                  <a:noFill/>
                </a:ln>
                <a:solidFill>
                  <a:srgbClr val="0000FF"/>
                </a:solidFill>
                <a:effectLst/>
                <a:latin typeface="Times New Roman" panose="02020603050405020304" pitchFamily="18" charset="0"/>
                <a:ea typeface="宋体" pitchFamily="2" charset="-122"/>
                <a:cs typeface="Times New Roman" panose="02020603050405020304" pitchFamily="18" charset="0"/>
              </a:rPr>
              <a:t>else </a:t>
            </a:r>
            <a:r>
              <a:rPr kumimoji="0" lang="en-US" altLang="zh-CN" sz="1800" b="0" i="0" u="none" strike="noStrike" cap="none" normalizeH="0" baseline="0" dirty="0" smtClean="0">
                <a:ln>
                  <a:noFill/>
                </a:ln>
                <a:solidFill>
                  <a:schemeClr val="tx1"/>
                </a:solidFill>
                <a:effectLst/>
                <a:latin typeface="Times New Roman" panose="02020603050405020304" pitchFamily="18" charset="0"/>
                <a:ea typeface="宋体" pitchFamily="2" charset="-122"/>
                <a:cs typeface="Times New Roman" panose="02020603050405020304" pitchFamily="18" charset="0"/>
              </a:rPr>
              <a:t>{ </a:t>
            </a:r>
          </a:p>
          <a:p>
            <a:pPr lvl="2" indent="85725" defTabSz="914400" eaLnBrk="0" hangingPunct="0"/>
            <a:r>
              <a:rPr kumimoji="0" lang="en-US" altLang="zh-CN" sz="1800" b="0" i="0" u="none" strike="noStrike" cap="none" normalizeH="0" baseline="0" dirty="0" smtClean="0">
                <a:ln>
                  <a:noFill/>
                </a:ln>
                <a:solidFill>
                  <a:schemeClr val="tx1"/>
                </a:solidFill>
                <a:effectLst/>
                <a:latin typeface="Times New Roman" panose="02020603050405020304" pitchFamily="18" charset="0"/>
                <a:ea typeface="宋体" pitchFamily="2" charset="-122"/>
                <a:cs typeface="Times New Roman" panose="02020603050405020304" pitchFamily="18" charset="0"/>
              </a:rPr>
              <a:t>	     </a:t>
            </a:r>
            <a:r>
              <a:rPr kumimoji="0" lang="en-US" altLang="zh-CN" sz="1800" b="0" i="0" u="none" strike="noStrike" cap="none" normalizeH="0" baseline="0" dirty="0" smtClean="0">
                <a:ln>
                  <a:noFill/>
                </a:ln>
                <a:solidFill>
                  <a:srgbClr val="008000"/>
                </a:solidFill>
                <a:effectLst/>
                <a:latin typeface="Times New Roman" panose="02020603050405020304" pitchFamily="18" charset="0"/>
                <a:ea typeface="宋体" pitchFamily="2" charset="-122"/>
                <a:cs typeface="Times New Roman" panose="02020603050405020304" pitchFamily="18" charset="0"/>
              </a:rPr>
              <a:t>// Access the properties of the saved viewpoint </a:t>
            </a:r>
          </a:p>
          <a:p>
            <a:pPr lvl="2" indent="85725" defTabSz="914400" eaLnBrk="0" hangingPunct="0"/>
            <a:r>
              <a:rPr lang="en-US" altLang="zh-CN" sz="1800" dirty="0" smtClean="0">
                <a:latin typeface="Times New Roman" panose="02020603050405020304" pitchFamily="18" charset="0"/>
                <a:ea typeface="宋体" pitchFamily="2" charset="-122"/>
                <a:cs typeface="Times New Roman" panose="02020603050405020304" pitchFamily="18" charset="0"/>
              </a:rPr>
              <a:t>	    </a:t>
            </a:r>
            <a:r>
              <a:rPr lang="en-US" altLang="zh-CN" sz="1800" dirty="0" smtClean="0">
                <a:solidFill>
                  <a:srgbClr val="008000"/>
                </a:solidFill>
                <a:latin typeface="Times New Roman" panose="02020603050405020304" pitchFamily="18" charset="0"/>
                <a:ea typeface="宋体" pitchFamily="2" charset="-122"/>
                <a:cs typeface="Times New Roman" panose="02020603050405020304" pitchFamily="18" charset="0"/>
              </a:rPr>
              <a:t>// e.g. the viewpoint </a:t>
            </a:r>
            <a:r>
              <a:rPr lang="en-US" altLang="zh-CN" sz="1800" dirty="0" err="1" smtClean="0">
                <a:solidFill>
                  <a:srgbClr val="008000"/>
                </a:solidFill>
                <a:latin typeface="Times New Roman" panose="02020603050405020304" pitchFamily="18" charset="0"/>
                <a:ea typeface="宋体" pitchFamily="2" charset="-122"/>
                <a:cs typeface="Times New Roman" panose="02020603050405020304" pitchFamily="18" charset="0"/>
              </a:rPr>
              <a:t>oSVP.ViewPoint</a:t>
            </a:r>
            <a:r>
              <a:rPr lang="en-US" altLang="zh-CN" sz="1800" dirty="0" smtClean="0">
                <a:solidFill>
                  <a:srgbClr val="008000"/>
                </a:solidFill>
                <a:latin typeface="Times New Roman" panose="02020603050405020304" pitchFamily="18" charset="0"/>
                <a:ea typeface="宋体" pitchFamily="2" charset="-122"/>
                <a:cs typeface="Times New Roman" panose="02020603050405020304" pitchFamily="18" charset="0"/>
              </a:rPr>
              <a:t> </a:t>
            </a:r>
            <a:endParaRPr kumimoji="0" lang="en-US" altLang="zh-CN" sz="1800" b="0" i="0" u="none" strike="noStrike" cap="none" normalizeH="0" baseline="0" dirty="0" smtClean="0">
              <a:ln>
                <a:noFill/>
              </a:ln>
              <a:solidFill>
                <a:srgbClr val="008000"/>
              </a:solidFill>
              <a:effectLst/>
              <a:latin typeface="Times New Roman" panose="02020603050405020304" pitchFamily="18" charset="0"/>
              <a:ea typeface="宋体" pitchFamily="2" charset="-122"/>
              <a:cs typeface="Times New Roman" panose="02020603050405020304" pitchFamily="18" charset="0"/>
            </a:endParaRPr>
          </a:p>
          <a:p>
            <a:pPr indent="85725" defTabSz="914400" eaLnBrk="0" hangingPunct="0"/>
            <a:r>
              <a:rPr lang="en-US" altLang="zh-CN" sz="1800" dirty="0">
                <a:latin typeface="Times New Roman" panose="02020603050405020304" pitchFamily="18" charset="0"/>
                <a:ea typeface="宋体" pitchFamily="2" charset="-122"/>
                <a:cs typeface="Times New Roman" panose="02020603050405020304" pitchFamily="18" charset="0"/>
              </a:rPr>
              <a:t>                          }</a:t>
            </a:r>
          </a:p>
          <a:p>
            <a:pPr marL="0" marR="0" lvl="0" indent="85725" algn="l" defTabSz="914400" rtl="0" eaLnBrk="0" fontAlgn="base" latinLnBrk="0" hangingPunct="0">
              <a:lnSpc>
                <a:spcPct val="100000"/>
              </a:lnSpc>
              <a:spcBef>
                <a:spcPct val="0"/>
              </a:spcBef>
              <a:spcAft>
                <a:spcPct val="0"/>
              </a:spcAft>
              <a:buClrTx/>
              <a:buSzTx/>
              <a:buFontTx/>
              <a:buNone/>
              <a:tabLst/>
            </a:pPr>
            <a:r>
              <a:rPr kumimoji="0" lang="en-US" altLang="zh-CN" sz="1800" b="0" i="0" u="none" strike="noStrike" cap="none" normalizeH="0" baseline="0" dirty="0" smtClean="0">
                <a:ln>
                  <a:noFill/>
                </a:ln>
                <a:solidFill>
                  <a:schemeClr val="tx1"/>
                </a:solidFill>
                <a:effectLst/>
                <a:latin typeface="Times New Roman" panose="02020603050405020304" pitchFamily="18" charset="0"/>
                <a:ea typeface="宋体" pitchFamily="2" charset="-122"/>
                <a:cs typeface="Times New Roman" panose="02020603050405020304" pitchFamily="18" charset="0"/>
              </a:rPr>
              <a:t>}</a:t>
            </a:r>
          </a:p>
          <a:p>
            <a:pPr marL="0" marR="0" lvl="0" indent="85725" algn="l" defTabSz="914400" rtl="0" eaLnBrk="0" fontAlgn="base" latinLnBrk="0" hangingPunct="0">
              <a:lnSpc>
                <a:spcPct val="100000"/>
              </a:lnSpc>
              <a:spcBef>
                <a:spcPct val="0"/>
              </a:spcBef>
              <a:spcAft>
                <a:spcPct val="0"/>
              </a:spcAft>
              <a:buClrTx/>
              <a:buSzTx/>
              <a:buFontTx/>
              <a:buNone/>
              <a:tabLst/>
            </a:pPr>
            <a:r>
              <a:rPr lang="en-US" altLang="zh-CN" sz="1800" dirty="0" smtClean="0">
                <a:solidFill>
                  <a:srgbClr val="008000"/>
                </a:solidFill>
                <a:latin typeface="Times New Roman" panose="02020603050405020304" pitchFamily="18" charset="0"/>
                <a:ea typeface="宋体" pitchFamily="2" charset="-122"/>
                <a:cs typeface="Times New Roman" panose="02020603050405020304" pitchFamily="18" charset="0"/>
              </a:rPr>
              <a:t>// help function to recurs</a:t>
            </a:r>
          </a:p>
          <a:p>
            <a:pPr marL="0" marR="0" lvl="0" indent="85725" algn="l" defTabSz="914400" rtl="0" eaLnBrk="0" fontAlgn="base" latinLnBrk="0" hangingPunct="0">
              <a:lnSpc>
                <a:spcPct val="100000"/>
              </a:lnSpc>
              <a:spcBef>
                <a:spcPct val="0"/>
              </a:spcBef>
              <a:spcAft>
                <a:spcPct val="0"/>
              </a:spcAft>
              <a:buClrTx/>
              <a:buSzTx/>
              <a:buFontTx/>
              <a:buNone/>
              <a:tabLst/>
            </a:pPr>
            <a:r>
              <a:rPr kumimoji="0" lang="en-US" altLang="zh-CN" sz="1800" b="0" i="0" u="none" strike="noStrike" cap="none" normalizeH="0" baseline="0" dirty="0" smtClean="0">
                <a:ln>
                  <a:noFill/>
                </a:ln>
                <a:solidFill>
                  <a:schemeClr val="tx1"/>
                </a:solidFill>
                <a:effectLst/>
                <a:latin typeface="Times New Roman" panose="02020603050405020304" pitchFamily="18" charset="0"/>
                <a:ea typeface="宋体" pitchFamily="2" charset="-122"/>
                <a:cs typeface="Times New Roman" panose="02020603050405020304" pitchFamily="18" charset="0"/>
              </a:rPr>
              <a:t> </a:t>
            </a:r>
            <a:r>
              <a:rPr kumimoji="0" lang="en-US" altLang="zh-CN" sz="1800" b="0" i="0" u="none" strike="noStrike" cap="none" normalizeH="0" baseline="0" dirty="0" smtClean="0">
                <a:ln>
                  <a:noFill/>
                </a:ln>
                <a:solidFill>
                  <a:srgbClr val="0000FF"/>
                </a:solidFill>
                <a:effectLst/>
                <a:latin typeface="Times New Roman" panose="02020603050405020304" pitchFamily="18" charset="0"/>
                <a:ea typeface="宋体" pitchFamily="2" charset="-122"/>
                <a:cs typeface="Times New Roman" panose="02020603050405020304" pitchFamily="18" charset="0"/>
              </a:rPr>
              <a:t>private</a:t>
            </a:r>
            <a:r>
              <a:rPr kumimoji="0" lang="en-US" altLang="zh-CN" sz="1800" b="0" i="0" u="none" strike="noStrike" cap="none" normalizeH="0" baseline="0" dirty="0" smtClean="0">
                <a:ln>
                  <a:noFill/>
                </a:ln>
                <a:solidFill>
                  <a:schemeClr val="tx1"/>
                </a:solidFill>
                <a:effectLst/>
                <a:latin typeface="Times New Roman" panose="02020603050405020304" pitchFamily="18" charset="0"/>
                <a:ea typeface="宋体" pitchFamily="2" charset="-122"/>
                <a:cs typeface="Times New Roman" panose="02020603050405020304" pitchFamily="18" charset="0"/>
              </a:rPr>
              <a:t> </a:t>
            </a:r>
            <a:r>
              <a:rPr kumimoji="0" lang="en-US" altLang="zh-CN" sz="1800" b="0" i="0" u="none" strike="noStrike" cap="none" normalizeH="0" baseline="0" dirty="0" smtClean="0">
                <a:ln>
                  <a:noFill/>
                </a:ln>
                <a:solidFill>
                  <a:srgbClr val="0000FF"/>
                </a:solidFill>
                <a:effectLst/>
                <a:latin typeface="Times New Roman" panose="02020603050405020304" pitchFamily="18" charset="0"/>
                <a:ea typeface="宋体" pitchFamily="2" charset="-122"/>
                <a:cs typeface="Times New Roman" panose="02020603050405020304" pitchFamily="18" charset="0"/>
              </a:rPr>
              <a:t>void</a:t>
            </a:r>
            <a:r>
              <a:rPr kumimoji="0" lang="en-US" altLang="zh-CN" sz="1800" b="0" i="0" u="none" strike="noStrike" cap="none" normalizeH="0" baseline="0" dirty="0" smtClean="0">
                <a:ln>
                  <a:noFill/>
                </a:ln>
                <a:solidFill>
                  <a:schemeClr val="tx1"/>
                </a:solidFill>
                <a:effectLst/>
                <a:latin typeface="Times New Roman" panose="02020603050405020304" pitchFamily="18" charset="0"/>
                <a:ea typeface="宋体" pitchFamily="2" charset="-122"/>
                <a:cs typeface="Times New Roman" panose="02020603050405020304" pitchFamily="18" charset="0"/>
              </a:rPr>
              <a:t> recurs(</a:t>
            </a:r>
            <a:r>
              <a:rPr kumimoji="0" lang="en-US" altLang="zh-CN" sz="1800" b="0" i="0" u="none" strike="noStrike" cap="none" normalizeH="0" baseline="0" dirty="0" err="1" smtClean="0">
                <a:ln>
                  <a:noFill/>
                </a:ln>
                <a:solidFill>
                  <a:srgbClr val="2B91AF"/>
                </a:solidFill>
                <a:effectLst/>
                <a:latin typeface="Times New Roman" panose="02020603050405020304" pitchFamily="18" charset="0"/>
                <a:ea typeface="宋体" pitchFamily="2" charset="-122"/>
                <a:cs typeface="Times New Roman" panose="02020603050405020304" pitchFamily="18" charset="0"/>
              </a:rPr>
              <a:t>SavedItem</a:t>
            </a:r>
            <a:r>
              <a:rPr kumimoji="0" lang="en-US" altLang="zh-CN" sz="1800" b="0" i="0" u="none" strike="noStrike" cap="none" normalizeH="0" baseline="0" dirty="0" smtClean="0">
                <a:ln>
                  <a:noFill/>
                </a:ln>
                <a:solidFill>
                  <a:schemeClr val="tx1"/>
                </a:solidFill>
                <a:effectLst/>
                <a:latin typeface="Times New Roman" panose="02020603050405020304" pitchFamily="18" charset="0"/>
                <a:ea typeface="宋体" pitchFamily="2" charset="-122"/>
                <a:cs typeface="Times New Roman" panose="02020603050405020304" pitchFamily="18" charset="0"/>
              </a:rPr>
              <a:t> </a:t>
            </a:r>
            <a:r>
              <a:rPr kumimoji="0" lang="en-US" altLang="zh-CN" sz="1800" b="0" i="0" u="none" strike="noStrike" cap="none" normalizeH="0" baseline="0" dirty="0" err="1" smtClean="0">
                <a:ln>
                  <a:noFill/>
                </a:ln>
                <a:solidFill>
                  <a:schemeClr val="tx1"/>
                </a:solidFill>
                <a:effectLst/>
                <a:latin typeface="Times New Roman" panose="02020603050405020304" pitchFamily="18" charset="0"/>
                <a:ea typeface="宋体" pitchFamily="2" charset="-122"/>
                <a:cs typeface="Times New Roman" panose="02020603050405020304" pitchFamily="18" charset="0"/>
              </a:rPr>
              <a:t>oFolder</a:t>
            </a:r>
            <a:r>
              <a:rPr kumimoji="0" lang="en-US" altLang="zh-CN" sz="1800" b="0" i="0" u="none" strike="noStrike" cap="none" normalizeH="0" baseline="0" dirty="0" smtClean="0">
                <a:ln>
                  <a:noFill/>
                </a:ln>
                <a:solidFill>
                  <a:schemeClr val="tx1"/>
                </a:solidFill>
                <a:effectLst/>
                <a:latin typeface="Times New Roman" panose="02020603050405020304" pitchFamily="18" charset="0"/>
                <a:ea typeface="宋体" pitchFamily="2" charset="-122"/>
                <a:cs typeface="Times New Roman" panose="02020603050405020304" pitchFamily="18" charset="0"/>
              </a:rPr>
              <a:t>)</a:t>
            </a:r>
          </a:p>
          <a:p>
            <a:pPr marL="0" marR="0" lvl="0" indent="85725" algn="l" defTabSz="914400" rtl="0" eaLnBrk="0" fontAlgn="base" latinLnBrk="0" hangingPunct="0">
              <a:lnSpc>
                <a:spcPct val="100000"/>
              </a:lnSpc>
              <a:spcBef>
                <a:spcPct val="0"/>
              </a:spcBef>
              <a:spcAft>
                <a:spcPct val="0"/>
              </a:spcAft>
              <a:buClrTx/>
              <a:buSzTx/>
              <a:buFontTx/>
              <a:buNone/>
              <a:tabLst/>
            </a:pPr>
            <a:r>
              <a:rPr kumimoji="0" lang="en-US" altLang="zh-CN" sz="1800" b="0" i="0" u="none" strike="noStrike" cap="none" normalizeH="0" baseline="0" dirty="0" smtClean="0">
                <a:ln>
                  <a:noFill/>
                </a:ln>
                <a:solidFill>
                  <a:schemeClr val="tx1"/>
                </a:solidFill>
                <a:effectLst/>
                <a:latin typeface="Times New Roman" panose="02020603050405020304" pitchFamily="18" charset="0"/>
                <a:ea typeface="宋体" pitchFamily="2" charset="-122"/>
                <a:cs typeface="Times New Roman" panose="02020603050405020304" pitchFamily="18" charset="0"/>
              </a:rPr>
              <a:t>   {</a:t>
            </a:r>
          </a:p>
          <a:p>
            <a:pPr marL="0" marR="0" lvl="0" indent="85725" algn="l" defTabSz="914400" rtl="0" eaLnBrk="0" fontAlgn="base" latinLnBrk="0" hangingPunct="0">
              <a:lnSpc>
                <a:spcPct val="100000"/>
              </a:lnSpc>
              <a:spcBef>
                <a:spcPct val="0"/>
              </a:spcBef>
              <a:spcAft>
                <a:spcPct val="0"/>
              </a:spcAft>
              <a:buClrTx/>
              <a:buSzTx/>
              <a:buFontTx/>
              <a:buNone/>
              <a:tabLst/>
            </a:pPr>
            <a:r>
              <a:rPr kumimoji="0" lang="en-US" altLang="zh-CN" sz="1800" b="0" i="0" u="none" strike="noStrike" cap="none" normalizeH="0" baseline="0" dirty="0" smtClean="0">
                <a:ln>
                  <a:noFill/>
                </a:ln>
                <a:solidFill>
                  <a:schemeClr val="tx1"/>
                </a:solidFill>
                <a:effectLst/>
                <a:latin typeface="Times New Roman" panose="02020603050405020304" pitchFamily="18" charset="0"/>
                <a:ea typeface="宋体" pitchFamily="2" charset="-122"/>
                <a:cs typeface="Times New Roman" panose="02020603050405020304" pitchFamily="18" charset="0"/>
              </a:rPr>
              <a:t>     </a:t>
            </a:r>
            <a:r>
              <a:rPr kumimoji="0" lang="en-US" altLang="zh-CN" sz="1800" b="0" i="0" u="none" strike="noStrike" cap="none" normalizeH="0" baseline="0" dirty="0" err="1" smtClean="0">
                <a:ln>
                  <a:noFill/>
                </a:ln>
                <a:solidFill>
                  <a:srgbClr val="0000FF"/>
                </a:solidFill>
                <a:effectLst/>
                <a:latin typeface="Times New Roman" panose="02020603050405020304" pitchFamily="18" charset="0"/>
                <a:ea typeface="宋体" pitchFamily="2" charset="-122"/>
                <a:cs typeface="Times New Roman" panose="02020603050405020304" pitchFamily="18" charset="0"/>
              </a:rPr>
              <a:t>foreach</a:t>
            </a:r>
            <a:r>
              <a:rPr kumimoji="0" lang="en-US" altLang="zh-CN" sz="1800" b="0" i="0" u="none" strike="noStrike" cap="none" normalizeH="0" baseline="0" dirty="0" smtClean="0">
                <a:ln>
                  <a:noFill/>
                </a:ln>
                <a:solidFill>
                  <a:schemeClr val="tx1"/>
                </a:solidFill>
                <a:effectLst/>
                <a:latin typeface="Times New Roman" panose="02020603050405020304" pitchFamily="18" charset="0"/>
                <a:ea typeface="宋体" pitchFamily="2" charset="-122"/>
                <a:cs typeface="Times New Roman" panose="02020603050405020304" pitchFamily="18" charset="0"/>
              </a:rPr>
              <a:t> (</a:t>
            </a:r>
            <a:r>
              <a:rPr kumimoji="0" lang="en-US" altLang="zh-CN" sz="1800" b="0" i="0" u="none" strike="noStrike" cap="none" normalizeH="0" baseline="0" dirty="0" err="1" smtClean="0">
                <a:ln>
                  <a:noFill/>
                </a:ln>
                <a:solidFill>
                  <a:srgbClr val="2B91AF"/>
                </a:solidFill>
                <a:effectLst/>
                <a:latin typeface="Times New Roman" panose="02020603050405020304" pitchFamily="18" charset="0"/>
                <a:ea typeface="宋体" pitchFamily="2" charset="-122"/>
                <a:cs typeface="Times New Roman" panose="02020603050405020304" pitchFamily="18" charset="0"/>
              </a:rPr>
              <a:t>SavedItem</a:t>
            </a:r>
            <a:r>
              <a:rPr kumimoji="0" lang="en-US" altLang="zh-CN" sz="1800" b="0" i="0" u="none" strike="noStrike" cap="none" normalizeH="0" baseline="0" dirty="0" smtClean="0">
                <a:ln>
                  <a:noFill/>
                </a:ln>
                <a:solidFill>
                  <a:schemeClr val="tx1"/>
                </a:solidFill>
                <a:effectLst/>
                <a:latin typeface="Times New Roman" panose="02020603050405020304" pitchFamily="18" charset="0"/>
                <a:ea typeface="宋体" pitchFamily="2" charset="-122"/>
                <a:cs typeface="Times New Roman" panose="02020603050405020304" pitchFamily="18" charset="0"/>
              </a:rPr>
              <a:t> </a:t>
            </a:r>
            <a:r>
              <a:rPr kumimoji="0" lang="en-US" altLang="zh-CN" sz="1800" b="0" i="0" u="none" strike="noStrike" cap="none" normalizeH="0" baseline="0" dirty="0" err="1" smtClean="0">
                <a:ln>
                  <a:noFill/>
                </a:ln>
                <a:solidFill>
                  <a:schemeClr val="tx1"/>
                </a:solidFill>
                <a:effectLst/>
                <a:latin typeface="Times New Roman" panose="02020603050405020304" pitchFamily="18" charset="0"/>
                <a:ea typeface="宋体" pitchFamily="2" charset="-122"/>
                <a:cs typeface="Times New Roman" panose="02020603050405020304" pitchFamily="18" charset="0"/>
              </a:rPr>
              <a:t>oSItem</a:t>
            </a:r>
            <a:r>
              <a:rPr kumimoji="0" lang="en-US" altLang="zh-CN" sz="1800" b="0" i="0" u="none" strike="noStrike" cap="none" normalizeH="0" baseline="0" dirty="0" smtClean="0">
                <a:ln>
                  <a:noFill/>
                </a:ln>
                <a:solidFill>
                  <a:schemeClr val="tx1"/>
                </a:solidFill>
                <a:effectLst/>
                <a:latin typeface="Times New Roman" panose="02020603050405020304" pitchFamily="18" charset="0"/>
                <a:ea typeface="宋体" pitchFamily="2" charset="-122"/>
                <a:cs typeface="Times New Roman" panose="02020603050405020304" pitchFamily="18" charset="0"/>
              </a:rPr>
              <a:t> </a:t>
            </a:r>
            <a:r>
              <a:rPr kumimoji="0" lang="en-US" altLang="zh-CN" sz="1800" b="0" i="0" u="none" strike="noStrike" cap="none" normalizeH="0" baseline="0" dirty="0" smtClean="0">
                <a:ln>
                  <a:noFill/>
                </a:ln>
                <a:solidFill>
                  <a:srgbClr val="0000FF"/>
                </a:solidFill>
                <a:effectLst/>
                <a:latin typeface="Times New Roman" panose="02020603050405020304" pitchFamily="18" charset="0"/>
                <a:ea typeface="宋体" pitchFamily="2" charset="-122"/>
                <a:cs typeface="Times New Roman" panose="02020603050405020304" pitchFamily="18" charset="0"/>
              </a:rPr>
              <a:t>in</a:t>
            </a:r>
            <a:r>
              <a:rPr kumimoji="0" lang="en-US" altLang="zh-CN" sz="1800" b="0" i="0" u="none" strike="noStrike" cap="none" normalizeH="0" baseline="0" dirty="0" smtClean="0">
                <a:ln>
                  <a:noFill/>
                </a:ln>
                <a:solidFill>
                  <a:schemeClr val="tx1"/>
                </a:solidFill>
                <a:effectLst/>
                <a:latin typeface="Times New Roman" panose="02020603050405020304" pitchFamily="18" charset="0"/>
                <a:ea typeface="宋体" pitchFamily="2" charset="-122"/>
                <a:cs typeface="Times New Roman" panose="02020603050405020304" pitchFamily="18" charset="0"/>
              </a:rPr>
              <a:t> ((</a:t>
            </a:r>
            <a:r>
              <a:rPr kumimoji="0" lang="en-US" altLang="zh-CN" sz="1800" b="0" i="0" u="none" strike="noStrike" cap="none" normalizeH="0" baseline="0" dirty="0" err="1" smtClean="0">
                <a:ln>
                  <a:noFill/>
                </a:ln>
                <a:solidFill>
                  <a:srgbClr val="2B91AF"/>
                </a:solidFill>
                <a:effectLst/>
                <a:latin typeface="Times New Roman" panose="02020603050405020304" pitchFamily="18" charset="0"/>
                <a:ea typeface="宋体" pitchFamily="2" charset="-122"/>
                <a:cs typeface="Times New Roman" panose="02020603050405020304" pitchFamily="18" charset="0"/>
              </a:rPr>
              <a:t>GroupItem</a:t>
            </a:r>
            <a:r>
              <a:rPr kumimoji="0" lang="en-US" altLang="zh-CN" sz="1800" b="0" i="0" u="none" strike="noStrike" cap="none" normalizeH="0" baseline="0" dirty="0" smtClean="0">
                <a:ln>
                  <a:noFill/>
                </a:ln>
                <a:solidFill>
                  <a:schemeClr val="tx1"/>
                </a:solidFill>
                <a:effectLst/>
                <a:latin typeface="Times New Roman" panose="02020603050405020304" pitchFamily="18" charset="0"/>
                <a:ea typeface="宋体" pitchFamily="2" charset="-122"/>
                <a:cs typeface="Times New Roman" panose="02020603050405020304" pitchFamily="18" charset="0"/>
              </a:rPr>
              <a:t>)</a:t>
            </a:r>
            <a:r>
              <a:rPr kumimoji="0" lang="en-US" altLang="zh-CN" sz="1800" b="0" i="0" u="none" strike="noStrike" cap="none" normalizeH="0" baseline="0" dirty="0" err="1" smtClean="0">
                <a:ln>
                  <a:noFill/>
                </a:ln>
                <a:solidFill>
                  <a:schemeClr val="tx1"/>
                </a:solidFill>
                <a:effectLst/>
                <a:latin typeface="Times New Roman" panose="02020603050405020304" pitchFamily="18" charset="0"/>
                <a:ea typeface="宋体" pitchFamily="2" charset="-122"/>
                <a:cs typeface="Times New Roman" panose="02020603050405020304" pitchFamily="18" charset="0"/>
              </a:rPr>
              <a:t>oFolder</a:t>
            </a:r>
            <a:r>
              <a:rPr kumimoji="0" lang="en-US" altLang="zh-CN" sz="1800" b="0" i="0" u="none" strike="noStrike" cap="none" normalizeH="0" baseline="0" dirty="0" smtClean="0">
                <a:ln>
                  <a:noFill/>
                </a:ln>
                <a:solidFill>
                  <a:schemeClr val="tx1"/>
                </a:solidFill>
                <a:effectLst/>
                <a:latin typeface="Times New Roman" panose="02020603050405020304" pitchFamily="18" charset="0"/>
                <a:ea typeface="宋体" pitchFamily="2" charset="-122"/>
                <a:cs typeface="Times New Roman" panose="02020603050405020304" pitchFamily="18" charset="0"/>
              </a:rPr>
              <a:t>).Children)  {</a:t>
            </a:r>
          </a:p>
          <a:p>
            <a:pPr marL="0" marR="0" lvl="0" indent="85725" algn="l" defTabSz="914400" rtl="0" eaLnBrk="0" fontAlgn="base" latinLnBrk="0" hangingPunct="0">
              <a:lnSpc>
                <a:spcPct val="100000"/>
              </a:lnSpc>
              <a:spcBef>
                <a:spcPct val="0"/>
              </a:spcBef>
              <a:spcAft>
                <a:spcPct val="0"/>
              </a:spcAft>
              <a:buClrTx/>
              <a:buSzTx/>
              <a:buFontTx/>
              <a:buNone/>
              <a:tabLst/>
            </a:pPr>
            <a:r>
              <a:rPr kumimoji="0" lang="en-US" altLang="zh-CN" sz="1800" b="0" i="0" u="none" strike="noStrike" cap="none" normalizeH="0" baseline="0" dirty="0" smtClean="0">
                <a:ln>
                  <a:noFill/>
                </a:ln>
                <a:solidFill>
                  <a:schemeClr val="tx1"/>
                </a:solidFill>
                <a:effectLst/>
                <a:latin typeface="Times New Roman" panose="02020603050405020304" pitchFamily="18" charset="0"/>
                <a:ea typeface="宋体" pitchFamily="2" charset="-122"/>
                <a:cs typeface="Times New Roman" panose="02020603050405020304" pitchFamily="18" charset="0"/>
              </a:rPr>
              <a:t>               </a:t>
            </a:r>
            <a:r>
              <a:rPr kumimoji="0" lang="en-US" altLang="zh-CN" sz="1800" b="0" i="0" u="none" strike="noStrike" cap="none" normalizeH="0" baseline="0" dirty="0" smtClean="0">
                <a:ln>
                  <a:noFill/>
                </a:ln>
                <a:solidFill>
                  <a:srgbClr val="0000FF"/>
                </a:solidFill>
                <a:effectLst/>
                <a:latin typeface="Times New Roman" panose="02020603050405020304" pitchFamily="18" charset="0"/>
                <a:ea typeface="宋体" pitchFamily="2" charset="-122"/>
                <a:cs typeface="Times New Roman" panose="02020603050405020304" pitchFamily="18" charset="0"/>
              </a:rPr>
              <a:t>if</a:t>
            </a:r>
            <a:r>
              <a:rPr kumimoji="0" lang="en-US" altLang="zh-CN" sz="1800" b="0" i="0" u="none" strike="noStrike" cap="none" normalizeH="0" baseline="0" dirty="0" smtClean="0">
                <a:ln>
                  <a:noFill/>
                </a:ln>
                <a:solidFill>
                  <a:schemeClr val="tx1"/>
                </a:solidFill>
                <a:effectLst/>
                <a:latin typeface="Times New Roman" panose="02020603050405020304" pitchFamily="18" charset="0"/>
                <a:ea typeface="宋体" pitchFamily="2" charset="-122"/>
                <a:cs typeface="Times New Roman" panose="02020603050405020304" pitchFamily="18" charset="0"/>
              </a:rPr>
              <a:t> (</a:t>
            </a:r>
            <a:r>
              <a:rPr kumimoji="0" lang="en-US" altLang="zh-CN" sz="1800" b="0" i="0" u="none" strike="noStrike" cap="none" normalizeH="0" baseline="0" dirty="0" err="1" smtClean="0">
                <a:ln>
                  <a:noFill/>
                </a:ln>
                <a:solidFill>
                  <a:schemeClr val="tx1"/>
                </a:solidFill>
                <a:effectLst/>
                <a:latin typeface="Times New Roman" panose="02020603050405020304" pitchFamily="18" charset="0"/>
                <a:ea typeface="宋体" pitchFamily="2" charset="-122"/>
                <a:cs typeface="Times New Roman" panose="02020603050405020304" pitchFamily="18" charset="0"/>
              </a:rPr>
              <a:t>oSItem.IsGroup</a:t>
            </a:r>
            <a:r>
              <a:rPr kumimoji="0" lang="en-US" altLang="zh-CN" sz="1800" b="0" i="0" u="none" strike="noStrike" cap="none" normalizeH="0" baseline="0" dirty="0" smtClean="0">
                <a:ln>
                  <a:noFill/>
                </a:ln>
                <a:solidFill>
                  <a:schemeClr val="tx1"/>
                </a:solidFill>
                <a:effectLst/>
                <a:latin typeface="Times New Roman" panose="02020603050405020304" pitchFamily="18" charset="0"/>
                <a:ea typeface="宋体" pitchFamily="2" charset="-122"/>
                <a:cs typeface="Times New Roman" panose="02020603050405020304" pitchFamily="18" charset="0"/>
              </a:rPr>
              <a:t>)</a:t>
            </a:r>
          </a:p>
          <a:p>
            <a:pPr marL="0" marR="0" lvl="0" indent="85725" algn="l" defTabSz="914400" rtl="0" eaLnBrk="0" fontAlgn="base" latinLnBrk="0" hangingPunct="0">
              <a:lnSpc>
                <a:spcPct val="100000"/>
              </a:lnSpc>
              <a:spcBef>
                <a:spcPct val="0"/>
              </a:spcBef>
              <a:spcAft>
                <a:spcPct val="0"/>
              </a:spcAft>
              <a:buClrTx/>
              <a:buSzTx/>
              <a:buFontTx/>
              <a:buNone/>
              <a:tabLst/>
            </a:pPr>
            <a:r>
              <a:rPr kumimoji="0" lang="en-US" altLang="zh-CN" sz="1800" b="0" i="0" u="none" strike="noStrike" cap="none" normalizeH="0" baseline="0" dirty="0" smtClean="0">
                <a:ln>
                  <a:noFill/>
                </a:ln>
                <a:solidFill>
                  <a:schemeClr val="tx1"/>
                </a:solidFill>
                <a:effectLst/>
                <a:latin typeface="Times New Roman" panose="02020603050405020304" pitchFamily="18" charset="0"/>
                <a:ea typeface="宋体" pitchFamily="2" charset="-122"/>
                <a:cs typeface="Times New Roman" panose="02020603050405020304" pitchFamily="18" charset="0"/>
              </a:rPr>
              <a:t>                   </a:t>
            </a:r>
            <a:r>
              <a:rPr kumimoji="0" lang="en-US" altLang="zh-CN" sz="1800" b="0" i="0" u="none" strike="noStrike" cap="none" normalizeH="0" baseline="0" dirty="0" err="1" smtClean="0">
                <a:ln>
                  <a:noFill/>
                </a:ln>
                <a:solidFill>
                  <a:schemeClr val="tx1"/>
                </a:solidFill>
                <a:effectLst/>
                <a:latin typeface="Times New Roman" panose="02020603050405020304" pitchFamily="18" charset="0"/>
                <a:ea typeface="宋体" pitchFamily="2" charset="-122"/>
                <a:cs typeface="Times New Roman" panose="02020603050405020304" pitchFamily="18" charset="0"/>
              </a:rPr>
              <a:t>recurse</a:t>
            </a:r>
            <a:r>
              <a:rPr kumimoji="0" lang="en-US" altLang="zh-CN" sz="1800" b="0" i="0" u="none" strike="noStrike" cap="none" normalizeH="0" baseline="0" dirty="0" smtClean="0">
                <a:ln>
                  <a:noFill/>
                </a:ln>
                <a:solidFill>
                  <a:schemeClr val="tx1"/>
                </a:solidFill>
                <a:effectLst/>
                <a:latin typeface="Times New Roman" panose="02020603050405020304" pitchFamily="18" charset="0"/>
                <a:ea typeface="宋体" pitchFamily="2" charset="-122"/>
                <a:cs typeface="Times New Roman" panose="02020603050405020304" pitchFamily="18" charset="0"/>
              </a:rPr>
              <a:t>(</a:t>
            </a:r>
            <a:r>
              <a:rPr kumimoji="0" lang="en-US" altLang="zh-CN" sz="1800" b="0" i="0" u="none" strike="noStrike" cap="none" normalizeH="0" baseline="0" dirty="0" err="1" smtClean="0">
                <a:ln>
                  <a:noFill/>
                </a:ln>
                <a:solidFill>
                  <a:schemeClr val="tx1"/>
                </a:solidFill>
                <a:effectLst/>
                <a:latin typeface="Times New Roman" panose="02020603050405020304" pitchFamily="18" charset="0"/>
                <a:ea typeface="宋体" pitchFamily="2" charset="-122"/>
                <a:cs typeface="Times New Roman" panose="02020603050405020304" pitchFamily="18" charset="0"/>
              </a:rPr>
              <a:t>oSItem</a:t>
            </a:r>
            <a:r>
              <a:rPr kumimoji="0" lang="en-US" altLang="zh-CN" sz="1800" b="0" i="0" u="none" strike="noStrike" cap="none" normalizeH="0" baseline="0" dirty="0" smtClean="0">
                <a:ln>
                  <a:noFill/>
                </a:ln>
                <a:solidFill>
                  <a:schemeClr val="tx1"/>
                </a:solidFill>
                <a:effectLst/>
                <a:latin typeface="Times New Roman" panose="02020603050405020304" pitchFamily="18" charset="0"/>
                <a:ea typeface="宋体" pitchFamily="2" charset="-122"/>
                <a:cs typeface="Times New Roman" panose="02020603050405020304" pitchFamily="18" charset="0"/>
              </a:rPr>
              <a:t>);</a:t>
            </a:r>
          </a:p>
          <a:p>
            <a:pPr marL="0" marR="0" lvl="0" indent="85725" algn="l" defTabSz="914400" rtl="0" eaLnBrk="0" fontAlgn="base" latinLnBrk="0" hangingPunct="0">
              <a:lnSpc>
                <a:spcPct val="100000"/>
              </a:lnSpc>
              <a:spcBef>
                <a:spcPct val="0"/>
              </a:spcBef>
              <a:spcAft>
                <a:spcPct val="0"/>
              </a:spcAft>
              <a:buClrTx/>
              <a:buSzTx/>
              <a:buFontTx/>
              <a:buNone/>
              <a:tabLst/>
            </a:pPr>
            <a:r>
              <a:rPr kumimoji="0" lang="en-US" altLang="zh-CN" sz="1800" b="0" i="0" u="none" strike="noStrike" cap="none" normalizeH="0" baseline="0" dirty="0" smtClean="0">
                <a:ln>
                  <a:noFill/>
                </a:ln>
                <a:solidFill>
                  <a:schemeClr val="tx1"/>
                </a:solidFill>
                <a:effectLst/>
                <a:latin typeface="Times New Roman" panose="02020603050405020304" pitchFamily="18" charset="0"/>
                <a:ea typeface="宋体" pitchFamily="2" charset="-122"/>
                <a:cs typeface="Times New Roman" panose="02020603050405020304" pitchFamily="18" charset="0"/>
              </a:rPr>
              <a:t>               </a:t>
            </a:r>
            <a:r>
              <a:rPr kumimoji="0" lang="en-US" altLang="zh-CN" sz="1800" b="0" i="0" u="none" strike="noStrike" cap="none" normalizeH="0" baseline="0" dirty="0" smtClean="0">
                <a:ln>
                  <a:noFill/>
                </a:ln>
                <a:solidFill>
                  <a:srgbClr val="0000FF"/>
                </a:solidFill>
                <a:effectLst/>
                <a:latin typeface="Times New Roman" panose="02020603050405020304" pitchFamily="18" charset="0"/>
                <a:ea typeface="宋体" pitchFamily="2" charset="-122"/>
                <a:cs typeface="Times New Roman" panose="02020603050405020304" pitchFamily="18" charset="0"/>
              </a:rPr>
              <a:t>if</a:t>
            </a:r>
            <a:r>
              <a:rPr kumimoji="0" lang="en-US" altLang="zh-CN" sz="1800" b="0" i="0" u="none" strike="noStrike" cap="none" normalizeH="0" baseline="0" dirty="0" smtClean="0">
                <a:ln>
                  <a:noFill/>
                </a:ln>
                <a:solidFill>
                  <a:schemeClr val="tx1"/>
                </a:solidFill>
                <a:effectLst/>
                <a:latin typeface="Times New Roman" panose="02020603050405020304" pitchFamily="18" charset="0"/>
                <a:ea typeface="宋体" pitchFamily="2" charset="-122"/>
                <a:cs typeface="Times New Roman" panose="02020603050405020304" pitchFamily="18" charset="0"/>
              </a:rPr>
              <a:t> (</a:t>
            </a:r>
            <a:r>
              <a:rPr kumimoji="0" lang="en-US" altLang="zh-CN" sz="1800" b="0" i="0" u="none" strike="noStrike" cap="none" normalizeH="0" baseline="0" dirty="0" err="1" smtClean="0">
                <a:ln>
                  <a:noFill/>
                </a:ln>
                <a:solidFill>
                  <a:schemeClr val="tx1"/>
                </a:solidFill>
                <a:effectLst/>
                <a:latin typeface="Times New Roman" panose="02020603050405020304" pitchFamily="18" charset="0"/>
                <a:ea typeface="宋体" pitchFamily="2" charset="-122"/>
                <a:cs typeface="Times New Roman" panose="02020603050405020304" pitchFamily="18" charset="0"/>
              </a:rPr>
              <a:t>oSItem</a:t>
            </a:r>
            <a:r>
              <a:rPr kumimoji="0" lang="en-US" altLang="zh-CN" sz="1800" b="0" i="0" u="none" strike="noStrike" cap="none" normalizeH="0" baseline="0" dirty="0" smtClean="0">
                <a:ln>
                  <a:noFill/>
                </a:ln>
                <a:solidFill>
                  <a:schemeClr val="tx1"/>
                </a:solidFill>
                <a:effectLst/>
                <a:latin typeface="Times New Roman" panose="02020603050405020304" pitchFamily="18" charset="0"/>
                <a:ea typeface="宋体" pitchFamily="2" charset="-122"/>
                <a:cs typeface="Times New Roman" panose="02020603050405020304" pitchFamily="18" charset="0"/>
              </a:rPr>
              <a:t> </a:t>
            </a:r>
            <a:r>
              <a:rPr kumimoji="0" lang="en-US" altLang="zh-CN" sz="1800" b="0" i="0" u="none" strike="noStrike" cap="none" normalizeH="0" baseline="0" dirty="0" smtClean="0">
                <a:ln>
                  <a:noFill/>
                </a:ln>
                <a:solidFill>
                  <a:srgbClr val="0000FF"/>
                </a:solidFill>
                <a:effectLst/>
                <a:latin typeface="Times New Roman" panose="02020603050405020304" pitchFamily="18" charset="0"/>
                <a:ea typeface="宋体" pitchFamily="2" charset="-122"/>
                <a:cs typeface="Times New Roman" panose="02020603050405020304" pitchFamily="18" charset="0"/>
              </a:rPr>
              <a:t>is</a:t>
            </a:r>
            <a:r>
              <a:rPr kumimoji="0" lang="en-US" altLang="zh-CN" sz="1800" b="0" i="0" u="none" strike="noStrike" cap="none" normalizeH="0" baseline="0" dirty="0" smtClean="0">
                <a:ln>
                  <a:noFill/>
                </a:ln>
                <a:solidFill>
                  <a:schemeClr val="tx1"/>
                </a:solidFill>
                <a:effectLst/>
                <a:latin typeface="Times New Roman" panose="02020603050405020304" pitchFamily="18" charset="0"/>
                <a:ea typeface="宋体" pitchFamily="2" charset="-122"/>
                <a:cs typeface="Times New Roman" panose="02020603050405020304" pitchFamily="18" charset="0"/>
              </a:rPr>
              <a:t> </a:t>
            </a:r>
            <a:r>
              <a:rPr kumimoji="0" lang="en-US" altLang="zh-CN" sz="1800" b="0" i="0" u="none" strike="noStrike" cap="none" normalizeH="0" baseline="0" dirty="0" err="1" smtClean="0">
                <a:ln>
                  <a:noFill/>
                </a:ln>
                <a:solidFill>
                  <a:srgbClr val="2B91AF"/>
                </a:solidFill>
                <a:effectLst/>
                <a:latin typeface="Times New Roman" panose="02020603050405020304" pitchFamily="18" charset="0"/>
                <a:ea typeface="宋体" pitchFamily="2" charset="-122"/>
                <a:cs typeface="Times New Roman" panose="02020603050405020304" pitchFamily="18" charset="0"/>
              </a:rPr>
              <a:t>SavedViewpoint</a:t>
            </a:r>
            <a:r>
              <a:rPr kumimoji="0" lang="en-US" altLang="zh-CN" sz="1800" b="0" i="0" u="none" strike="noStrike" cap="none" normalizeH="0" baseline="0" dirty="0" smtClean="0">
                <a:ln>
                  <a:noFill/>
                </a:ln>
                <a:solidFill>
                  <a:schemeClr val="tx1"/>
                </a:solidFill>
                <a:effectLst/>
                <a:latin typeface="Times New Roman" panose="02020603050405020304" pitchFamily="18" charset="0"/>
                <a:ea typeface="宋体" pitchFamily="2" charset="-122"/>
                <a:cs typeface="Times New Roman" panose="02020603050405020304" pitchFamily="18" charset="0"/>
              </a:rPr>
              <a:t>)  {</a:t>
            </a:r>
          </a:p>
          <a:p>
            <a:pPr marL="0" marR="0" lvl="0" indent="85725" algn="l" defTabSz="914400" rtl="0" eaLnBrk="0" fontAlgn="base" latinLnBrk="0" hangingPunct="0">
              <a:lnSpc>
                <a:spcPct val="100000"/>
              </a:lnSpc>
              <a:spcBef>
                <a:spcPct val="0"/>
              </a:spcBef>
              <a:spcAft>
                <a:spcPct val="0"/>
              </a:spcAft>
              <a:buClrTx/>
              <a:buSzTx/>
              <a:buFontTx/>
              <a:buNone/>
              <a:tabLst/>
            </a:pPr>
            <a:r>
              <a:rPr kumimoji="0" lang="en-US" altLang="zh-CN" sz="1800" b="0" i="0" u="none" strike="noStrike" cap="none" normalizeH="0" baseline="0" dirty="0" smtClean="0">
                <a:ln>
                  <a:noFill/>
                </a:ln>
                <a:solidFill>
                  <a:schemeClr val="tx1"/>
                </a:solidFill>
                <a:effectLst/>
                <a:latin typeface="Times New Roman" panose="02020603050405020304" pitchFamily="18" charset="0"/>
                <a:ea typeface="宋体" pitchFamily="2" charset="-122"/>
                <a:cs typeface="Times New Roman" panose="02020603050405020304" pitchFamily="18" charset="0"/>
              </a:rPr>
              <a:t>                   </a:t>
            </a:r>
            <a:r>
              <a:rPr kumimoji="0" lang="en-US" altLang="zh-CN" sz="1800" b="0" i="0" u="none" strike="noStrike" cap="none" normalizeH="0" baseline="0" dirty="0" err="1" smtClean="0">
                <a:ln>
                  <a:noFill/>
                </a:ln>
                <a:solidFill>
                  <a:srgbClr val="2B91AF"/>
                </a:solidFill>
                <a:effectLst/>
                <a:latin typeface="Times New Roman" panose="02020603050405020304" pitchFamily="18" charset="0"/>
                <a:ea typeface="宋体" pitchFamily="2" charset="-122"/>
                <a:cs typeface="Times New Roman" panose="02020603050405020304" pitchFamily="18" charset="0"/>
              </a:rPr>
              <a:t>SavedViewpoint</a:t>
            </a:r>
            <a:r>
              <a:rPr kumimoji="0" lang="en-US" altLang="zh-CN" sz="1800" b="0" i="0" u="none" strike="noStrike" cap="none" normalizeH="0" baseline="0" dirty="0" smtClean="0">
                <a:ln>
                  <a:noFill/>
                </a:ln>
                <a:solidFill>
                  <a:schemeClr val="tx1"/>
                </a:solidFill>
                <a:effectLst/>
                <a:latin typeface="Times New Roman" panose="02020603050405020304" pitchFamily="18" charset="0"/>
                <a:ea typeface="宋体" pitchFamily="2" charset="-122"/>
                <a:cs typeface="Times New Roman" panose="02020603050405020304" pitchFamily="18" charset="0"/>
              </a:rPr>
              <a:t> </a:t>
            </a:r>
            <a:r>
              <a:rPr kumimoji="0" lang="en-US" altLang="zh-CN" sz="1800" b="0" i="0" u="none" strike="noStrike" cap="none" normalizeH="0" baseline="0" dirty="0" err="1" smtClean="0">
                <a:ln>
                  <a:noFill/>
                </a:ln>
                <a:solidFill>
                  <a:schemeClr val="tx1"/>
                </a:solidFill>
                <a:effectLst/>
                <a:latin typeface="Times New Roman" panose="02020603050405020304" pitchFamily="18" charset="0"/>
                <a:ea typeface="宋体" pitchFamily="2" charset="-122"/>
                <a:cs typeface="Times New Roman" panose="02020603050405020304" pitchFamily="18" charset="0"/>
              </a:rPr>
              <a:t>oSVPt</a:t>
            </a:r>
            <a:r>
              <a:rPr kumimoji="0" lang="en-US" altLang="zh-CN" sz="1800" b="0" i="0" u="none" strike="noStrike" cap="none" normalizeH="0" baseline="0" dirty="0" smtClean="0">
                <a:ln>
                  <a:noFill/>
                </a:ln>
                <a:solidFill>
                  <a:schemeClr val="tx1"/>
                </a:solidFill>
                <a:effectLst/>
                <a:latin typeface="Times New Roman" panose="02020603050405020304" pitchFamily="18" charset="0"/>
                <a:ea typeface="宋体" pitchFamily="2" charset="-122"/>
                <a:cs typeface="Times New Roman" panose="02020603050405020304" pitchFamily="18" charset="0"/>
              </a:rPr>
              <a:t> = </a:t>
            </a:r>
            <a:r>
              <a:rPr kumimoji="0" lang="en-US" altLang="zh-CN" sz="1800" b="0" i="0" u="none" strike="noStrike" cap="none" normalizeH="0" baseline="0" dirty="0" err="1" smtClean="0">
                <a:ln>
                  <a:noFill/>
                </a:ln>
                <a:solidFill>
                  <a:schemeClr val="tx1"/>
                </a:solidFill>
                <a:effectLst/>
                <a:latin typeface="Times New Roman" panose="02020603050405020304" pitchFamily="18" charset="0"/>
                <a:ea typeface="宋体" pitchFamily="2" charset="-122"/>
                <a:cs typeface="Times New Roman" panose="02020603050405020304" pitchFamily="18" charset="0"/>
              </a:rPr>
              <a:t>oSItem</a:t>
            </a:r>
            <a:r>
              <a:rPr kumimoji="0" lang="en-US" altLang="zh-CN" sz="1800" b="0" i="0" u="none" strike="noStrike" cap="none" normalizeH="0" baseline="0" dirty="0" smtClean="0">
                <a:ln>
                  <a:noFill/>
                </a:ln>
                <a:solidFill>
                  <a:schemeClr val="tx1"/>
                </a:solidFill>
                <a:effectLst/>
                <a:latin typeface="Times New Roman" panose="02020603050405020304" pitchFamily="18" charset="0"/>
                <a:ea typeface="宋体" pitchFamily="2" charset="-122"/>
                <a:cs typeface="Times New Roman" panose="02020603050405020304" pitchFamily="18" charset="0"/>
              </a:rPr>
              <a:t> </a:t>
            </a:r>
            <a:r>
              <a:rPr kumimoji="0" lang="en-US" altLang="zh-CN" sz="1800" b="0" i="0" u="none" strike="noStrike" cap="none" normalizeH="0" baseline="0" dirty="0" smtClean="0">
                <a:ln>
                  <a:noFill/>
                </a:ln>
                <a:solidFill>
                  <a:srgbClr val="0000FF"/>
                </a:solidFill>
                <a:effectLst/>
                <a:latin typeface="Times New Roman" panose="02020603050405020304" pitchFamily="18" charset="0"/>
                <a:ea typeface="宋体" pitchFamily="2" charset="-122"/>
                <a:cs typeface="Times New Roman" panose="02020603050405020304" pitchFamily="18" charset="0"/>
              </a:rPr>
              <a:t>as</a:t>
            </a:r>
            <a:r>
              <a:rPr kumimoji="0" lang="en-US" altLang="zh-CN" sz="1800" b="0" i="0" u="none" strike="noStrike" cap="none" normalizeH="0" baseline="0" dirty="0" smtClean="0">
                <a:ln>
                  <a:noFill/>
                </a:ln>
                <a:solidFill>
                  <a:schemeClr val="tx1"/>
                </a:solidFill>
                <a:effectLst/>
                <a:latin typeface="Times New Roman" panose="02020603050405020304" pitchFamily="18" charset="0"/>
                <a:ea typeface="宋体" pitchFamily="2" charset="-122"/>
                <a:cs typeface="Times New Roman" panose="02020603050405020304" pitchFamily="18" charset="0"/>
              </a:rPr>
              <a:t> </a:t>
            </a:r>
            <a:r>
              <a:rPr kumimoji="0" lang="en-US" altLang="zh-CN" sz="1800" b="0" i="0" u="none" strike="noStrike" cap="none" normalizeH="0" baseline="0" dirty="0" err="1" smtClean="0">
                <a:ln>
                  <a:noFill/>
                </a:ln>
                <a:solidFill>
                  <a:srgbClr val="2B91AF"/>
                </a:solidFill>
                <a:effectLst/>
                <a:latin typeface="Times New Roman" panose="02020603050405020304" pitchFamily="18" charset="0"/>
                <a:ea typeface="宋体" pitchFamily="2" charset="-122"/>
                <a:cs typeface="Times New Roman" panose="02020603050405020304" pitchFamily="18" charset="0"/>
              </a:rPr>
              <a:t>SavedViewpoint</a:t>
            </a:r>
            <a:r>
              <a:rPr kumimoji="0" lang="en-US" altLang="zh-CN" sz="1800" b="0" i="0" u="none" strike="noStrike" cap="none" normalizeH="0" baseline="0" dirty="0" smtClean="0">
                <a:ln>
                  <a:noFill/>
                </a:ln>
                <a:solidFill>
                  <a:schemeClr val="tx1"/>
                </a:solidFill>
                <a:effectLst/>
                <a:latin typeface="Times New Roman" panose="02020603050405020304" pitchFamily="18" charset="0"/>
                <a:ea typeface="宋体" pitchFamily="2" charset="-122"/>
                <a:cs typeface="Times New Roman" panose="02020603050405020304" pitchFamily="18" charset="0"/>
              </a:rPr>
              <a:t>;</a:t>
            </a:r>
          </a:p>
          <a:p>
            <a:pPr marL="0" marR="0" lvl="0" indent="85725" algn="l" defTabSz="914400" rtl="0" eaLnBrk="0" fontAlgn="base" latinLnBrk="0" hangingPunct="0">
              <a:lnSpc>
                <a:spcPct val="100000"/>
              </a:lnSpc>
              <a:spcBef>
                <a:spcPct val="0"/>
              </a:spcBef>
              <a:spcAft>
                <a:spcPct val="0"/>
              </a:spcAft>
              <a:buClrTx/>
              <a:buSzTx/>
              <a:buFontTx/>
              <a:buNone/>
              <a:tabLst/>
            </a:pPr>
            <a:r>
              <a:rPr kumimoji="0" lang="en-US" altLang="zh-CN" sz="1800" b="0" i="0" u="none" strike="noStrike" cap="none" normalizeH="0" baseline="0" dirty="0" smtClean="0">
                <a:ln>
                  <a:noFill/>
                </a:ln>
                <a:solidFill>
                  <a:schemeClr val="tx1"/>
                </a:solidFill>
                <a:effectLst/>
                <a:latin typeface="Times New Roman" panose="02020603050405020304" pitchFamily="18" charset="0"/>
                <a:ea typeface="宋体" pitchFamily="2" charset="-122"/>
                <a:cs typeface="Times New Roman" panose="02020603050405020304" pitchFamily="18" charset="0"/>
              </a:rPr>
              <a:t>                    </a:t>
            </a:r>
            <a:r>
              <a:rPr kumimoji="0" lang="en-US" altLang="zh-CN" sz="1800" b="0" i="0" u="none" strike="noStrike" cap="none" normalizeH="0" baseline="0" dirty="0" smtClean="0">
                <a:ln>
                  <a:noFill/>
                </a:ln>
                <a:solidFill>
                  <a:srgbClr val="008000"/>
                </a:solidFill>
                <a:effectLst/>
                <a:latin typeface="Times New Roman" panose="02020603050405020304" pitchFamily="18" charset="0"/>
                <a:ea typeface="宋体" pitchFamily="2" charset="-122"/>
                <a:cs typeface="Times New Roman" panose="02020603050405020304" pitchFamily="18" charset="0"/>
              </a:rPr>
              <a:t>// Access the properties of the saved viewpoint 	</a:t>
            </a:r>
            <a:endParaRPr kumimoji="0" lang="en-US" altLang="zh-CN" sz="1800" b="0" i="0" u="none" strike="noStrike" cap="none" normalizeH="0" baseline="0" dirty="0" smtClean="0">
              <a:ln>
                <a:noFill/>
              </a:ln>
              <a:solidFill>
                <a:schemeClr val="tx1"/>
              </a:solidFill>
              <a:effectLst/>
              <a:latin typeface="Times New Roman" panose="02020603050405020304" pitchFamily="18" charset="0"/>
              <a:ea typeface="宋体" pitchFamily="2" charset="-122"/>
              <a:cs typeface="Times New Roman" panose="02020603050405020304" pitchFamily="18" charset="0"/>
            </a:endParaRPr>
          </a:p>
          <a:p>
            <a:pPr marL="0" marR="0" lvl="0" indent="85725" algn="l" defTabSz="914400" rtl="0" eaLnBrk="0" fontAlgn="base" latinLnBrk="0" hangingPunct="0">
              <a:lnSpc>
                <a:spcPct val="100000"/>
              </a:lnSpc>
              <a:spcBef>
                <a:spcPct val="0"/>
              </a:spcBef>
              <a:spcAft>
                <a:spcPct val="0"/>
              </a:spcAft>
              <a:buClrTx/>
              <a:buSzTx/>
              <a:buFontTx/>
              <a:buNone/>
              <a:tabLst/>
            </a:pPr>
            <a:r>
              <a:rPr kumimoji="0" lang="en-US" altLang="zh-CN" sz="1800" b="0" i="0" u="none" strike="noStrike" cap="none" normalizeH="0" baseline="0" dirty="0" smtClean="0">
                <a:ln>
                  <a:noFill/>
                </a:ln>
                <a:solidFill>
                  <a:schemeClr val="tx1"/>
                </a:solidFill>
                <a:effectLst/>
                <a:latin typeface="Times New Roman" panose="02020603050405020304" pitchFamily="18" charset="0"/>
                <a:ea typeface="宋体" pitchFamily="2" charset="-122"/>
                <a:cs typeface="Times New Roman" panose="02020603050405020304" pitchFamily="18" charset="0"/>
              </a:rPr>
              <a:t>                    </a:t>
            </a:r>
            <a:r>
              <a:rPr kumimoji="0" lang="en-US" altLang="zh-CN" sz="1800" b="0" i="0" u="none" strike="noStrike" cap="none" normalizeH="0" baseline="0" dirty="0" smtClean="0">
                <a:ln>
                  <a:noFill/>
                </a:ln>
                <a:solidFill>
                  <a:srgbClr val="008000"/>
                </a:solidFill>
                <a:effectLst/>
                <a:latin typeface="Times New Roman" panose="02020603050405020304" pitchFamily="18" charset="0"/>
                <a:ea typeface="宋体" pitchFamily="2" charset="-122"/>
                <a:cs typeface="Times New Roman" panose="02020603050405020304" pitchFamily="18" charset="0"/>
              </a:rPr>
              <a:t>// </a:t>
            </a:r>
            <a:r>
              <a:rPr kumimoji="0" lang="en-US" altLang="zh-CN" sz="1800" b="0" i="0" u="none" strike="noStrike" cap="none" normalizeH="0" baseline="0" dirty="0" err="1" smtClean="0">
                <a:ln>
                  <a:noFill/>
                </a:ln>
                <a:solidFill>
                  <a:srgbClr val="008000"/>
                </a:solidFill>
                <a:effectLst/>
                <a:latin typeface="Times New Roman" panose="02020603050405020304" pitchFamily="18" charset="0"/>
                <a:ea typeface="宋体" pitchFamily="2" charset="-122"/>
                <a:cs typeface="Times New Roman" panose="02020603050405020304" pitchFamily="18" charset="0"/>
              </a:rPr>
              <a:t>oSVP.DisplayName</a:t>
            </a:r>
            <a:r>
              <a:rPr kumimoji="0" lang="en-US" altLang="zh-CN" sz="1800" b="0" i="0" u="none" strike="noStrike" cap="none" normalizeH="0" baseline="0" dirty="0" smtClean="0">
                <a:ln>
                  <a:noFill/>
                </a:ln>
                <a:solidFill>
                  <a:srgbClr val="008000"/>
                </a:solidFill>
                <a:effectLst/>
                <a:latin typeface="Times New Roman" panose="02020603050405020304" pitchFamily="18" charset="0"/>
                <a:ea typeface="宋体" pitchFamily="2" charset="-122"/>
                <a:cs typeface="Times New Roman" panose="02020603050405020304" pitchFamily="18" charset="0"/>
              </a:rPr>
              <a:t>    </a:t>
            </a:r>
            <a:endParaRPr kumimoji="0" lang="en-US" altLang="zh-CN" sz="1800" b="0" i="0" u="none" strike="noStrike" cap="none" normalizeH="0" baseline="0" dirty="0" smtClean="0">
              <a:ln>
                <a:noFill/>
              </a:ln>
              <a:solidFill>
                <a:schemeClr val="tx1"/>
              </a:solidFill>
              <a:effectLst/>
              <a:latin typeface="Times New Roman" panose="02020603050405020304" pitchFamily="18" charset="0"/>
              <a:ea typeface="宋体" pitchFamily="2" charset="-122"/>
              <a:cs typeface="Times New Roman" panose="02020603050405020304" pitchFamily="18" charset="0"/>
            </a:endParaRPr>
          </a:p>
          <a:p>
            <a:pPr marL="0" marR="0" lvl="0" indent="85725" algn="l" defTabSz="914400" rtl="0" eaLnBrk="0" fontAlgn="base" latinLnBrk="0" hangingPunct="0">
              <a:lnSpc>
                <a:spcPct val="100000"/>
              </a:lnSpc>
              <a:spcBef>
                <a:spcPct val="0"/>
              </a:spcBef>
              <a:spcAft>
                <a:spcPct val="0"/>
              </a:spcAft>
              <a:buClrTx/>
              <a:buSzTx/>
              <a:buFontTx/>
              <a:buNone/>
              <a:tabLst/>
            </a:pPr>
            <a:r>
              <a:rPr kumimoji="0" lang="en-US" altLang="zh-CN" sz="1800" b="0" i="0" u="none" strike="noStrike" cap="none" normalizeH="0" baseline="0" dirty="0" smtClean="0">
                <a:ln>
                  <a:noFill/>
                </a:ln>
                <a:solidFill>
                  <a:schemeClr val="tx1"/>
                </a:solidFill>
                <a:effectLst/>
                <a:latin typeface="Times New Roman" panose="02020603050405020304" pitchFamily="18" charset="0"/>
                <a:ea typeface="宋体" pitchFamily="2" charset="-122"/>
                <a:cs typeface="Times New Roman" panose="02020603050405020304" pitchFamily="18" charset="0"/>
              </a:rPr>
              <a:t>               }</a:t>
            </a:r>
          </a:p>
          <a:p>
            <a:pPr marL="0" marR="0" lvl="0" indent="85725" algn="l" defTabSz="914400" rtl="0" eaLnBrk="0" fontAlgn="base" latinLnBrk="0" hangingPunct="0">
              <a:lnSpc>
                <a:spcPct val="100000"/>
              </a:lnSpc>
              <a:spcBef>
                <a:spcPct val="0"/>
              </a:spcBef>
              <a:spcAft>
                <a:spcPct val="0"/>
              </a:spcAft>
              <a:buClrTx/>
              <a:buSzTx/>
              <a:buFontTx/>
              <a:buNone/>
              <a:tabLst/>
            </a:pPr>
            <a:r>
              <a:rPr kumimoji="0" lang="en-US" altLang="zh-CN" sz="1800" b="0" i="0" u="none" strike="noStrike" cap="none" normalizeH="0" baseline="0" dirty="0" smtClean="0">
                <a:ln>
                  <a:noFill/>
                </a:ln>
                <a:solidFill>
                  <a:schemeClr val="tx1"/>
                </a:solidFill>
                <a:effectLst/>
                <a:latin typeface="Times New Roman" panose="02020603050405020304" pitchFamily="18" charset="0"/>
                <a:ea typeface="宋体" pitchFamily="2" charset="-122"/>
                <a:cs typeface="Times New Roman" panose="02020603050405020304" pitchFamily="18" charset="0"/>
              </a:rPr>
              <a:t>               </a:t>
            </a:r>
            <a:r>
              <a:rPr kumimoji="0" lang="en-US" altLang="zh-CN" sz="1800" b="0" i="0" u="none" strike="noStrike" cap="none" normalizeH="0" baseline="0" dirty="0" smtClean="0">
                <a:ln>
                  <a:noFill/>
                </a:ln>
                <a:solidFill>
                  <a:srgbClr val="0000FF"/>
                </a:solidFill>
                <a:effectLst/>
                <a:latin typeface="Times New Roman" panose="02020603050405020304" pitchFamily="18" charset="0"/>
                <a:ea typeface="宋体" pitchFamily="2" charset="-122"/>
                <a:cs typeface="Times New Roman" panose="02020603050405020304" pitchFamily="18" charset="0"/>
              </a:rPr>
              <a:t>if</a:t>
            </a:r>
            <a:r>
              <a:rPr kumimoji="0" lang="en-US" altLang="zh-CN" sz="1800" b="0" i="0" u="none" strike="noStrike" cap="none" normalizeH="0" baseline="0" dirty="0" smtClean="0">
                <a:ln>
                  <a:noFill/>
                </a:ln>
                <a:solidFill>
                  <a:schemeClr val="tx1"/>
                </a:solidFill>
                <a:effectLst/>
                <a:latin typeface="Times New Roman" panose="02020603050405020304" pitchFamily="18" charset="0"/>
                <a:ea typeface="宋体" pitchFamily="2" charset="-122"/>
                <a:cs typeface="Times New Roman" panose="02020603050405020304" pitchFamily="18" charset="0"/>
              </a:rPr>
              <a:t> (</a:t>
            </a:r>
            <a:r>
              <a:rPr kumimoji="0" lang="en-US" altLang="zh-CN" sz="1800" b="0" i="0" u="none" strike="noStrike" cap="none" normalizeH="0" baseline="0" dirty="0" err="1" smtClean="0">
                <a:ln>
                  <a:noFill/>
                </a:ln>
                <a:solidFill>
                  <a:schemeClr val="tx1"/>
                </a:solidFill>
                <a:effectLst/>
                <a:latin typeface="Times New Roman" panose="02020603050405020304" pitchFamily="18" charset="0"/>
                <a:ea typeface="宋体" pitchFamily="2" charset="-122"/>
                <a:cs typeface="Times New Roman" panose="02020603050405020304" pitchFamily="18" charset="0"/>
              </a:rPr>
              <a:t>oSItem</a:t>
            </a:r>
            <a:r>
              <a:rPr kumimoji="0" lang="en-US" altLang="zh-CN" sz="1800" b="0" i="0" u="none" strike="noStrike" cap="none" normalizeH="0" baseline="0" dirty="0" smtClean="0">
                <a:ln>
                  <a:noFill/>
                </a:ln>
                <a:solidFill>
                  <a:schemeClr val="tx1"/>
                </a:solidFill>
                <a:effectLst/>
                <a:latin typeface="Times New Roman" panose="02020603050405020304" pitchFamily="18" charset="0"/>
                <a:ea typeface="宋体" pitchFamily="2" charset="-122"/>
                <a:cs typeface="Times New Roman" panose="02020603050405020304" pitchFamily="18" charset="0"/>
              </a:rPr>
              <a:t> </a:t>
            </a:r>
            <a:r>
              <a:rPr kumimoji="0" lang="en-US" altLang="zh-CN" sz="1800" b="0" i="0" u="none" strike="noStrike" cap="none" normalizeH="0" baseline="0" dirty="0" smtClean="0">
                <a:ln>
                  <a:noFill/>
                </a:ln>
                <a:solidFill>
                  <a:srgbClr val="0000FF"/>
                </a:solidFill>
                <a:effectLst/>
                <a:latin typeface="Times New Roman" panose="02020603050405020304" pitchFamily="18" charset="0"/>
                <a:ea typeface="宋体" pitchFamily="2" charset="-122"/>
                <a:cs typeface="Times New Roman" panose="02020603050405020304" pitchFamily="18" charset="0"/>
              </a:rPr>
              <a:t>is</a:t>
            </a:r>
            <a:r>
              <a:rPr kumimoji="0" lang="en-US" altLang="zh-CN" sz="1800" b="0" i="0" u="none" strike="noStrike" cap="none" normalizeH="0" baseline="0" dirty="0" smtClean="0">
                <a:ln>
                  <a:noFill/>
                </a:ln>
                <a:solidFill>
                  <a:schemeClr val="tx1"/>
                </a:solidFill>
                <a:effectLst/>
                <a:latin typeface="Times New Roman" panose="02020603050405020304" pitchFamily="18" charset="0"/>
                <a:ea typeface="宋体" pitchFamily="2" charset="-122"/>
                <a:cs typeface="Times New Roman" panose="02020603050405020304" pitchFamily="18" charset="0"/>
              </a:rPr>
              <a:t> </a:t>
            </a:r>
            <a:r>
              <a:rPr kumimoji="0" lang="en-US" altLang="zh-CN" sz="1800" b="0" i="0" u="none" strike="noStrike" cap="none" normalizeH="0" baseline="0" dirty="0" err="1" smtClean="0">
                <a:ln>
                  <a:noFill/>
                </a:ln>
                <a:solidFill>
                  <a:srgbClr val="2B91AF"/>
                </a:solidFill>
                <a:effectLst/>
                <a:latin typeface="Times New Roman" panose="02020603050405020304" pitchFamily="18" charset="0"/>
                <a:ea typeface="宋体" pitchFamily="2" charset="-122"/>
                <a:cs typeface="Times New Roman" panose="02020603050405020304" pitchFamily="18" charset="0"/>
              </a:rPr>
              <a:t>SavedViewpointAnimationCut</a:t>
            </a:r>
            <a:r>
              <a:rPr kumimoji="0" lang="en-US" altLang="zh-CN" sz="1800" b="0" i="0" u="none" strike="noStrike" cap="none" normalizeH="0" baseline="0" dirty="0" smtClean="0">
                <a:ln>
                  <a:noFill/>
                </a:ln>
                <a:solidFill>
                  <a:schemeClr val="tx1"/>
                </a:solidFill>
                <a:effectLst/>
                <a:latin typeface="Times New Roman" panose="02020603050405020304" pitchFamily="18" charset="0"/>
                <a:ea typeface="宋体" pitchFamily="2" charset="-122"/>
                <a:cs typeface="Times New Roman" panose="02020603050405020304" pitchFamily="18" charset="0"/>
              </a:rPr>
              <a:t>)   {</a:t>
            </a:r>
          </a:p>
          <a:p>
            <a:pPr marL="0" marR="0" lvl="0" indent="85725" algn="l" defTabSz="914400" rtl="0" eaLnBrk="0" fontAlgn="base" latinLnBrk="0" hangingPunct="0">
              <a:lnSpc>
                <a:spcPct val="100000"/>
              </a:lnSpc>
              <a:spcBef>
                <a:spcPct val="0"/>
              </a:spcBef>
              <a:spcAft>
                <a:spcPct val="0"/>
              </a:spcAft>
              <a:buClrTx/>
              <a:buSzTx/>
              <a:buFontTx/>
              <a:buNone/>
              <a:tabLst/>
            </a:pPr>
            <a:r>
              <a:rPr kumimoji="0" lang="en-US" altLang="zh-CN" sz="1800" b="0" i="0" u="none" strike="noStrike" cap="none" normalizeH="0" baseline="0" dirty="0" smtClean="0">
                <a:ln>
                  <a:noFill/>
                </a:ln>
                <a:solidFill>
                  <a:schemeClr val="tx1"/>
                </a:solidFill>
                <a:effectLst/>
                <a:latin typeface="Times New Roman" panose="02020603050405020304" pitchFamily="18" charset="0"/>
                <a:ea typeface="宋体" pitchFamily="2" charset="-122"/>
                <a:cs typeface="Times New Roman" panose="02020603050405020304" pitchFamily="18" charset="0"/>
              </a:rPr>
              <a:t>                   </a:t>
            </a:r>
            <a:r>
              <a:rPr kumimoji="0" lang="en-US" altLang="zh-CN" sz="1800" b="0" i="0" u="none" strike="noStrike" cap="none" normalizeH="0" baseline="0" dirty="0" err="1" smtClean="0">
                <a:ln>
                  <a:noFill/>
                </a:ln>
                <a:solidFill>
                  <a:srgbClr val="2B91AF"/>
                </a:solidFill>
                <a:effectLst/>
                <a:latin typeface="Times New Roman" panose="02020603050405020304" pitchFamily="18" charset="0"/>
                <a:ea typeface="宋体" pitchFamily="2" charset="-122"/>
                <a:cs typeface="Times New Roman" panose="02020603050405020304" pitchFamily="18" charset="0"/>
              </a:rPr>
              <a:t>SavedViewpointAnimationCut</a:t>
            </a:r>
            <a:r>
              <a:rPr kumimoji="0" lang="en-US" altLang="zh-CN" sz="1800" b="0" i="0" u="none" strike="noStrike" cap="none" normalizeH="0" baseline="0" dirty="0" smtClean="0">
                <a:ln>
                  <a:noFill/>
                </a:ln>
                <a:solidFill>
                  <a:schemeClr val="tx1"/>
                </a:solidFill>
                <a:effectLst/>
                <a:latin typeface="Times New Roman" panose="02020603050405020304" pitchFamily="18" charset="0"/>
                <a:ea typeface="宋体" pitchFamily="2" charset="-122"/>
                <a:cs typeface="Times New Roman" panose="02020603050405020304" pitchFamily="18" charset="0"/>
              </a:rPr>
              <a:t> </a:t>
            </a:r>
            <a:r>
              <a:rPr kumimoji="0" lang="en-US" altLang="zh-CN" sz="1800" b="0" i="0" u="none" strike="noStrike" cap="none" normalizeH="0" baseline="0" dirty="0" err="1" smtClean="0">
                <a:ln>
                  <a:noFill/>
                </a:ln>
                <a:solidFill>
                  <a:schemeClr val="tx1"/>
                </a:solidFill>
                <a:effectLst/>
                <a:latin typeface="Times New Roman" panose="02020603050405020304" pitchFamily="18" charset="0"/>
                <a:ea typeface="宋体" pitchFamily="2" charset="-122"/>
                <a:cs typeface="Times New Roman" panose="02020603050405020304" pitchFamily="18" charset="0"/>
              </a:rPr>
              <a:t>oSVCut</a:t>
            </a:r>
            <a:r>
              <a:rPr kumimoji="0" lang="en-US" altLang="zh-CN" sz="1800" b="0" i="0" u="none" strike="noStrike" cap="none" normalizeH="0" baseline="0" dirty="0" smtClean="0">
                <a:ln>
                  <a:noFill/>
                </a:ln>
                <a:solidFill>
                  <a:schemeClr val="tx1"/>
                </a:solidFill>
                <a:effectLst/>
                <a:latin typeface="Times New Roman" panose="02020603050405020304" pitchFamily="18" charset="0"/>
                <a:ea typeface="宋体" pitchFamily="2" charset="-122"/>
                <a:cs typeface="Times New Roman" panose="02020603050405020304" pitchFamily="18" charset="0"/>
              </a:rPr>
              <a:t> = </a:t>
            </a:r>
            <a:r>
              <a:rPr kumimoji="0" lang="en-US" altLang="zh-CN" sz="1800" b="0" i="0" u="none" strike="noStrike" cap="none" normalizeH="0" baseline="0" dirty="0" err="1" smtClean="0">
                <a:ln>
                  <a:noFill/>
                </a:ln>
                <a:solidFill>
                  <a:schemeClr val="tx1"/>
                </a:solidFill>
                <a:effectLst/>
                <a:latin typeface="Times New Roman" panose="02020603050405020304" pitchFamily="18" charset="0"/>
                <a:ea typeface="宋体" pitchFamily="2" charset="-122"/>
                <a:cs typeface="Times New Roman" panose="02020603050405020304" pitchFamily="18" charset="0"/>
              </a:rPr>
              <a:t>oSItem</a:t>
            </a:r>
            <a:r>
              <a:rPr kumimoji="0" lang="en-US" altLang="zh-CN" sz="1800" b="0" i="0" u="none" strike="noStrike" cap="none" normalizeH="0" baseline="0" dirty="0" smtClean="0">
                <a:ln>
                  <a:noFill/>
                </a:ln>
                <a:solidFill>
                  <a:schemeClr val="tx1"/>
                </a:solidFill>
                <a:effectLst/>
                <a:latin typeface="Times New Roman" panose="02020603050405020304" pitchFamily="18" charset="0"/>
                <a:ea typeface="宋体" pitchFamily="2" charset="-122"/>
                <a:cs typeface="Times New Roman" panose="02020603050405020304" pitchFamily="18" charset="0"/>
              </a:rPr>
              <a:t> </a:t>
            </a:r>
            <a:r>
              <a:rPr kumimoji="0" lang="en-US" altLang="zh-CN" sz="1800" b="0" i="0" u="none" strike="noStrike" cap="none" normalizeH="0" baseline="0" dirty="0" smtClean="0">
                <a:ln>
                  <a:noFill/>
                </a:ln>
                <a:solidFill>
                  <a:srgbClr val="0000FF"/>
                </a:solidFill>
                <a:effectLst/>
                <a:latin typeface="Times New Roman" panose="02020603050405020304" pitchFamily="18" charset="0"/>
                <a:ea typeface="宋体" pitchFamily="2" charset="-122"/>
                <a:cs typeface="Times New Roman" panose="02020603050405020304" pitchFamily="18" charset="0"/>
              </a:rPr>
              <a:t>as</a:t>
            </a:r>
            <a:r>
              <a:rPr kumimoji="0" lang="en-US" altLang="zh-CN" sz="1800" b="0" i="0" u="none" strike="noStrike" cap="none" normalizeH="0" baseline="0" dirty="0" smtClean="0">
                <a:ln>
                  <a:noFill/>
                </a:ln>
                <a:solidFill>
                  <a:schemeClr val="tx1"/>
                </a:solidFill>
                <a:effectLst/>
                <a:latin typeface="Times New Roman" panose="02020603050405020304" pitchFamily="18" charset="0"/>
                <a:ea typeface="宋体" pitchFamily="2" charset="-122"/>
                <a:cs typeface="Times New Roman" panose="02020603050405020304" pitchFamily="18" charset="0"/>
              </a:rPr>
              <a:t> </a:t>
            </a:r>
            <a:r>
              <a:rPr kumimoji="0" lang="en-US" altLang="zh-CN" sz="1800" b="0" i="0" u="none" strike="noStrike" cap="none" normalizeH="0" baseline="0" dirty="0" err="1" smtClean="0">
                <a:ln>
                  <a:noFill/>
                </a:ln>
                <a:solidFill>
                  <a:srgbClr val="2B91AF"/>
                </a:solidFill>
                <a:effectLst/>
                <a:latin typeface="Times New Roman" panose="02020603050405020304" pitchFamily="18" charset="0"/>
                <a:ea typeface="宋体" pitchFamily="2" charset="-122"/>
                <a:cs typeface="Times New Roman" panose="02020603050405020304" pitchFamily="18" charset="0"/>
              </a:rPr>
              <a:t>SavedViewpointAnimationCut</a:t>
            </a:r>
            <a:r>
              <a:rPr kumimoji="0" lang="en-US" altLang="zh-CN" sz="1800" b="0" i="0" u="none" strike="noStrike" cap="none" normalizeH="0" baseline="0" dirty="0" smtClean="0">
                <a:ln>
                  <a:noFill/>
                </a:ln>
                <a:solidFill>
                  <a:schemeClr val="tx1"/>
                </a:solidFill>
                <a:effectLst/>
                <a:latin typeface="Times New Roman" panose="02020603050405020304" pitchFamily="18" charset="0"/>
                <a:ea typeface="宋体" pitchFamily="2" charset="-122"/>
                <a:cs typeface="Times New Roman" panose="02020603050405020304" pitchFamily="18" charset="0"/>
              </a:rPr>
              <a:t>;</a:t>
            </a:r>
          </a:p>
          <a:p>
            <a:pPr marL="0" marR="0" lvl="0" indent="85725" algn="l" defTabSz="914400" rtl="0" eaLnBrk="0" fontAlgn="base" latinLnBrk="0" hangingPunct="0">
              <a:lnSpc>
                <a:spcPct val="100000"/>
              </a:lnSpc>
              <a:spcBef>
                <a:spcPct val="0"/>
              </a:spcBef>
              <a:spcAft>
                <a:spcPct val="0"/>
              </a:spcAft>
              <a:buClrTx/>
              <a:buSzTx/>
              <a:buFontTx/>
              <a:buNone/>
              <a:tabLst/>
            </a:pPr>
            <a:r>
              <a:rPr kumimoji="0" lang="en-US" altLang="zh-CN" sz="1800" b="0" i="0" u="none" strike="noStrike" cap="none" normalizeH="0" baseline="0" dirty="0" smtClean="0">
                <a:ln>
                  <a:noFill/>
                </a:ln>
                <a:solidFill>
                  <a:schemeClr val="tx1"/>
                </a:solidFill>
                <a:effectLst/>
                <a:latin typeface="Times New Roman" panose="02020603050405020304" pitchFamily="18" charset="0"/>
                <a:ea typeface="宋体" pitchFamily="2" charset="-122"/>
                <a:cs typeface="Times New Roman" panose="02020603050405020304" pitchFamily="18" charset="0"/>
              </a:rPr>
              <a:t>                   </a:t>
            </a:r>
            <a:r>
              <a:rPr kumimoji="0" lang="en-US" altLang="zh-CN" sz="1800" b="0" i="0" u="none" strike="noStrike" cap="none" normalizeH="0" baseline="0" dirty="0" smtClean="0">
                <a:ln>
                  <a:noFill/>
                </a:ln>
                <a:solidFill>
                  <a:srgbClr val="008000"/>
                </a:solidFill>
                <a:effectLst/>
                <a:latin typeface="Times New Roman" panose="02020603050405020304" pitchFamily="18" charset="0"/>
                <a:ea typeface="宋体" pitchFamily="2" charset="-122"/>
                <a:cs typeface="Times New Roman" panose="02020603050405020304" pitchFamily="18" charset="0"/>
              </a:rPr>
              <a:t>// Access the properties of the saved viewpoint 	</a:t>
            </a:r>
            <a:endParaRPr kumimoji="0" lang="en-US" altLang="zh-CN" sz="1800" b="0" i="0" u="none" strike="noStrike" cap="none" normalizeH="0" baseline="0" dirty="0" smtClean="0">
              <a:ln>
                <a:noFill/>
              </a:ln>
              <a:solidFill>
                <a:schemeClr val="tx1"/>
              </a:solidFill>
              <a:effectLst/>
              <a:latin typeface="Times New Roman" panose="02020603050405020304" pitchFamily="18" charset="0"/>
              <a:ea typeface="宋体" pitchFamily="2" charset="-122"/>
              <a:cs typeface="Times New Roman" panose="02020603050405020304" pitchFamily="18" charset="0"/>
            </a:endParaRPr>
          </a:p>
          <a:p>
            <a:pPr marL="0" marR="0" lvl="0" indent="85725" algn="l" defTabSz="914400" rtl="0" eaLnBrk="0" fontAlgn="base" latinLnBrk="0" hangingPunct="0">
              <a:lnSpc>
                <a:spcPct val="100000"/>
              </a:lnSpc>
              <a:spcBef>
                <a:spcPct val="0"/>
              </a:spcBef>
              <a:spcAft>
                <a:spcPct val="0"/>
              </a:spcAft>
              <a:buClrTx/>
              <a:buSzTx/>
              <a:buFontTx/>
              <a:buNone/>
              <a:tabLst/>
            </a:pPr>
            <a:r>
              <a:rPr kumimoji="0" lang="en-US" altLang="zh-CN" sz="1800" b="0" i="0" u="none" strike="noStrike" cap="none" normalizeH="0" baseline="0" dirty="0" smtClean="0">
                <a:ln>
                  <a:noFill/>
                </a:ln>
                <a:solidFill>
                  <a:schemeClr val="tx1"/>
                </a:solidFill>
                <a:effectLst/>
                <a:latin typeface="Times New Roman" panose="02020603050405020304" pitchFamily="18" charset="0"/>
                <a:ea typeface="宋体" pitchFamily="2" charset="-122"/>
                <a:cs typeface="Times New Roman" panose="02020603050405020304" pitchFamily="18" charset="0"/>
              </a:rPr>
              <a:t>                   </a:t>
            </a:r>
            <a:r>
              <a:rPr kumimoji="0" lang="en-US" altLang="zh-CN" sz="1800" b="0" i="0" u="none" strike="noStrike" cap="none" normalizeH="0" baseline="0" dirty="0" smtClean="0">
                <a:ln>
                  <a:noFill/>
                </a:ln>
                <a:solidFill>
                  <a:srgbClr val="008000"/>
                </a:solidFill>
                <a:effectLst/>
                <a:latin typeface="Times New Roman" panose="02020603050405020304" pitchFamily="18" charset="0"/>
                <a:ea typeface="宋体" pitchFamily="2" charset="-122"/>
                <a:cs typeface="Times New Roman" panose="02020603050405020304" pitchFamily="18" charset="0"/>
              </a:rPr>
              <a:t>// </a:t>
            </a:r>
            <a:r>
              <a:rPr kumimoji="0" lang="en-US" altLang="zh-CN" sz="1800" b="0" i="0" u="none" strike="noStrike" cap="none" normalizeH="0" baseline="0" dirty="0" err="1" smtClean="0">
                <a:ln>
                  <a:noFill/>
                </a:ln>
                <a:solidFill>
                  <a:srgbClr val="008000"/>
                </a:solidFill>
                <a:effectLst/>
                <a:latin typeface="Times New Roman" panose="02020603050405020304" pitchFamily="18" charset="0"/>
                <a:ea typeface="宋体" pitchFamily="2" charset="-122"/>
                <a:cs typeface="Times New Roman" panose="02020603050405020304" pitchFamily="18" charset="0"/>
              </a:rPr>
              <a:t>oSVP.DisplayName</a:t>
            </a:r>
            <a:r>
              <a:rPr kumimoji="0" lang="en-US" altLang="zh-CN" sz="1800" b="0" i="0" u="none" strike="noStrike" cap="none" normalizeH="0" baseline="0" dirty="0" smtClean="0">
                <a:ln>
                  <a:noFill/>
                </a:ln>
                <a:solidFill>
                  <a:srgbClr val="008000"/>
                </a:solidFill>
                <a:effectLst/>
                <a:latin typeface="Times New Roman" panose="02020603050405020304" pitchFamily="18" charset="0"/>
                <a:ea typeface="宋体" pitchFamily="2" charset="-122"/>
                <a:cs typeface="Times New Roman" panose="02020603050405020304" pitchFamily="18" charset="0"/>
              </a:rPr>
              <a:t>    </a:t>
            </a:r>
            <a:endParaRPr kumimoji="0" lang="en-US" altLang="zh-CN" sz="1800" b="0" i="0" u="none" strike="noStrike" cap="none" normalizeH="0" baseline="0" dirty="0" smtClean="0">
              <a:ln>
                <a:noFill/>
              </a:ln>
              <a:solidFill>
                <a:schemeClr val="tx1"/>
              </a:solidFill>
              <a:effectLst/>
              <a:latin typeface="Times New Roman" panose="02020603050405020304" pitchFamily="18" charset="0"/>
              <a:ea typeface="宋体" pitchFamily="2" charset="-122"/>
              <a:cs typeface="Times New Roman" panose="02020603050405020304" pitchFamily="18" charset="0"/>
            </a:endParaRPr>
          </a:p>
          <a:p>
            <a:pPr marL="0" marR="0" lvl="0" indent="85725" algn="l" defTabSz="914400" rtl="0" eaLnBrk="0" fontAlgn="base" latinLnBrk="0" hangingPunct="0">
              <a:lnSpc>
                <a:spcPct val="100000"/>
              </a:lnSpc>
              <a:spcBef>
                <a:spcPct val="0"/>
              </a:spcBef>
              <a:spcAft>
                <a:spcPct val="0"/>
              </a:spcAft>
              <a:buClrTx/>
              <a:buSzTx/>
              <a:buFontTx/>
              <a:buNone/>
              <a:tabLst/>
            </a:pPr>
            <a:r>
              <a:rPr kumimoji="0" lang="en-US" altLang="zh-CN" sz="1800" b="0" i="0" u="none" strike="noStrike" cap="none" normalizeH="0" baseline="0" dirty="0" smtClean="0">
                <a:ln>
                  <a:noFill/>
                </a:ln>
                <a:solidFill>
                  <a:schemeClr val="tx1"/>
                </a:solidFill>
                <a:effectLst/>
                <a:latin typeface="Times New Roman" panose="02020603050405020304" pitchFamily="18" charset="0"/>
                <a:ea typeface="宋体" pitchFamily="2" charset="-122"/>
                <a:cs typeface="Times New Roman" panose="02020603050405020304" pitchFamily="18" charset="0"/>
              </a:rPr>
              <a:t>               } </a:t>
            </a:r>
          </a:p>
          <a:p>
            <a:pPr marL="0" marR="0" lvl="0" indent="85725" algn="l" defTabSz="914400" rtl="0" eaLnBrk="0" fontAlgn="base" latinLnBrk="0" hangingPunct="0">
              <a:lnSpc>
                <a:spcPct val="100000"/>
              </a:lnSpc>
              <a:spcBef>
                <a:spcPct val="0"/>
              </a:spcBef>
              <a:spcAft>
                <a:spcPct val="0"/>
              </a:spcAft>
              <a:buClrTx/>
              <a:buSzTx/>
              <a:buFontTx/>
              <a:buNone/>
              <a:tabLst/>
            </a:pPr>
            <a:r>
              <a:rPr kumimoji="0" lang="en-US" altLang="zh-CN" sz="1800" b="0" i="0" u="none" strike="noStrike" cap="none" normalizeH="0" baseline="0" dirty="0" smtClean="0">
                <a:ln>
                  <a:noFill/>
                </a:ln>
                <a:solidFill>
                  <a:schemeClr val="tx1"/>
                </a:solidFill>
                <a:effectLst/>
                <a:latin typeface="Times New Roman" panose="02020603050405020304" pitchFamily="18" charset="0"/>
                <a:ea typeface="宋体" pitchFamily="2" charset="-122"/>
                <a:cs typeface="Times New Roman" panose="02020603050405020304" pitchFamily="18" charset="0"/>
              </a:rPr>
              <a:t>           }</a:t>
            </a:r>
          </a:p>
          <a:p>
            <a:pPr marL="0" marR="0" lvl="0" indent="85725" algn="l" defTabSz="914400" rtl="0" eaLnBrk="0" fontAlgn="base" latinLnBrk="0" hangingPunct="0">
              <a:lnSpc>
                <a:spcPct val="100000"/>
              </a:lnSpc>
              <a:spcBef>
                <a:spcPct val="0"/>
              </a:spcBef>
              <a:spcAft>
                <a:spcPct val="0"/>
              </a:spcAft>
              <a:buClrTx/>
              <a:buSzTx/>
              <a:buFontTx/>
              <a:buNone/>
              <a:tabLst/>
            </a:pPr>
            <a:r>
              <a:rPr kumimoji="0" lang="en-US" altLang="zh-CN" sz="1800" b="0" i="0" u="none" strike="noStrike" cap="none" normalizeH="0" baseline="0" dirty="0" smtClean="0">
                <a:ln>
                  <a:noFill/>
                </a:ln>
                <a:solidFill>
                  <a:schemeClr val="tx1"/>
                </a:solidFill>
                <a:effectLst/>
                <a:latin typeface="Times New Roman" panose="02020603050405020304" pitchFamily="18" charset="0"/>
                <a:ea typeface="宋体" pitchFamily="2" charset="-122"/>
                <a:cs typeface="Times New Roman" panose="02020603050405020304" pitchFamily="18" charset="0"/>
              </a:rPr>
              <a:t>       }</a:t>
            </a:r>
          </a:p>
        </p:txBody>
      </p:sp>
    </p:spTree>
    <p:extLst>
      <p:ext uri="{BB962C8B-B14F-4D97-AF65-F5344CB8AC3E}">
        <p14:creationId xmlns:p14="http://schemas.microsoft.com/office/powerpoint/2010/main" val="351864738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8433">
                                            <p:txEl>
                                              <p:pRg st="10" end="1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8433">
                                            <p:txEl>
                                              <p:pRg st="11" end="1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8433">
                                            <p:txEl>
                                              <p:pRg st="12" end="1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8433">
                                            <p:txEl>
                                              <p:pRg st="13" end="1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8433">
                                            <p:txEl>
                                              <p:pRg st="14" end="14"/>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8433">
                                            <p:txEl>
                                              <p:pRg st="15" end="15"/>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8433">
                                            <p:txEl>
                                              <p:pRg st="16" end="16"/>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8433">
                                            <p:txEl>
                                              <p:pRg st="17" end="17"/>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18433">
                                            <p:txEl>
                                              <p:pRg st="18" end="18"/>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18433">
                                            <p:txEl>
                                              <p:pRg st="19" end="19"/>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18433">
                                            <p:txEl>
                                              <p:pRg st="20" end="20"/>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18433">
                                            <p:txEl>
                                              <p:pRg st="21" end="21"/>
                                            </p:txEl>
                                          </p:spTgt>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18433">
                                            <p:txEl>
                                              <p:pRg st="22" end="22"/>
                                            </p:txEl>
                                          </p:spTgt>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18433">
                                            <p:txEl>
                                              <p:pRg st="23" end="23"/>
                                            </p:txEl>
                                          </p:spTgt>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18433">
                                            <p:txEl>
                                              <p:pRg st="24" end="24"/>
                                            </p:txEl>
                                          </p:spTgt>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18433">
                                            <p:txEl>
                                              <p:pRg st="25" end="25"/>
                                            </p:txEl>
                                          </p:spTgt>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18433">
                                            <p:txEl>
                                              <p:pRg st="26" end="26"/>
                                            </p:txEl>
                                          </p:spTgt>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18433">
                                            <p:txEl>
                                              <p:pRg st="27" end="2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50600" y="1373187"/>
            <a:ext cx="11710098" cy="6782341"/>
          </a:xfrm>
        </p:spPr>
        <p:txBody>
          <a:bodyPr/>
          <a:lstStyle/>
          <a:p>
            <a:r>
              <a:rPr lang="en-US" altLang="zh-CN" sz="4000" dirty="0" err="1"/>
              <a:t>SavedViewpoints.RootItem</a:t>
            </a:r>
            <a:endParaRPr lang="en-US" altLang="zh-CN" sz="4000" dirty="0"/>
          </a:p>
          <a:p>
            <a:pPr lvl="1"/>
            <a:r>
              <a:rPr lang="en-US" altLang="zh-CN" sz="3000" dirty="0" smtClean="0"/>
              <a:t>Top </a:t>
            </a:r>
            <a:r>
              <a:rPr lang="en-US" altLang="zh-CN" sz="3000" dirty="0"/>
              <a:t>level item, root folder, </a:t>
            </a:r>
            <a:r>
              <a:rPr lang="en-US" altLang="zh-CN" sz="3000" dirty="0" smtClean="0"/>
              <a:t>invisible </a:t>
            </a:r>
            <a:r>
              <a:rPr lang="en-US" altLang="zh-CN" sz="3000" dirty="0"/>
              <a:t>in UI</a:t>
            </a:r>
          </a:p>
          <a:p>
            <a:r>
              <a:rPr lang="en-US" altLang="zh-CN" sz="4000" dirty="0" err="1"/>
              <a:t>SavedViewpoints.AddCopy</a:t>
            </a:r>
            <a:r>
              <a:rPr lang="en-US" altLang="zh-CN" sz="4000" dirty="0"/>
              <a:t> / </a:t>
            </a:r>
            <a:r>
              <a:rPr lang="en-US" altLang="zh-CN" sz="4000" dirty="0" err="1"/>
              <a:t>InsertCopy</a:t>
            </a:r>
            <a:endParaRPr lang="en-US" altLang="zh-CN" sz="4000" dirty="0"/>
          </a:p>
          <a:p>
            <a:pPr lvl="1"/>
            <a:r>
              <a:rPr lang="en-US" altLang="zh-CN" sz="3000" dirty="0" smtClean="0"/>
              <a:t>Add </a:t>
            </a:r>
            <a:r>
              <a:rPr lang="en-US" altLang="zh-CN" sz="3000" dirty="0"/>
              <a:t>a new item to collection with the copy of the new object</a:t>
            </a:r>
          </a:p>
          <a:p>
            <a:pPr lvl="1"/>
            <a:r>
              <a:rPr lang="en-US" altLang="zh-CN" sz="3000" dirty="0"/>
              <a:t>Add specific item, or folder</a:t>
            </a:r>
          </a:p>
          <a:p>
            <a:pPr lvl="1"/>
            <a:r>
              <a:rPr lang="en-US" altLang="zh-CN" sz="3000" b="1" dirty="0"/>
              <a:t>New object ≠ New item !</a:t>
            </a:r>
          </a:p>
          <a:p>
            <a:r>
              <a:rPr lang="en-US" altLang="zh-CN" sz="4000" dirty="0" err="1"/>
              <a:t>SavedViewpoints.Move</a:t>
            </a:r>
            <a:endParaRPr lang="en-US" altLang="zh-CN" sz="4000" dirty="0"/>
          </a:p>
          <a:p>
            <a:pPr lvl="1"/>
            <a:r>
              <a:rPr lang="en-US" altLang="zh-CN" sz="3000" dirty="0" smtClean="0"/>
              <a:t>Move </a:t>
            </a:r>
            <a:r>
              <a:rPr lang="en-US" altLang="zh-CN" sz="3000" dirty="0"/>
              <a:t>item from one group (or root folder) to another</a:t>
            </a:r>
          </a:p>
          <a:p>
            <a:r>
              <a:rPr lang="en-US" altLang="zh-CN" sz="4000" dirty="0" err="1"/>
              <a:t>SavedViewpoints.ReplaceWithCopy</a:t>
            </a:r>
            <a:endParaRPr lang="en-US" altLang="zh-CN" sz="4000" dirty="0"/>
          </a:p>
          <a:p>
            <a:pPr lvl="1"/>
            <a:r>
              <a:rPr lang="en-US" altLang="zh-CN" sz="3000" dirty="0" smtClean="0"/>
              <a:t>Replace </a:t>
            </a:r>
            <a:r>
              <a:rPr lang="en-US" altLang="zh-CN" sz="3000" dirty="0"/>
              <a:t>item at given index within Value with a copy of item </a:t>
            </a:r>
            <a:endParaRPr lang="en-US" altLang="zh-CN" sz="3000" dirty="0" smtClean="0"/>
          </a:p>
          <a:p>
            <a:pPr marL="853751" lvl="1" indent="0">
              <a:buNone/>
            </a:pPr>
            <a:endParaRPr lang="en-US" altLang="zh-CN" sz="2800" dirty="0" smtClean="0"/>
          </a:p>
          <a:p>
            <a:pPr lvl="1"/>
            <a:endParaRPr lang="zh-CN" altLang="en-US" sz="2800" dirty="0"/>
          </a:p>
        </p:txBody>
      </p:sp>
      <p:sp>
        <p:nvSpPr>
          <p:cNvPr id="3" name="Title 2"/>
          <p:cNvSpPr>
            <a:spLocks noGrp="1"/>
          </p:cNvSpPr>
          <p:nvPr>
            <p:ph type="title"/>
          </p:nvPr>
        </p:nvSpPr>
        <p:spPr>
          <a:xfrm>
            <a:off x="650663" y="390732"/>
            <a:ext cx="11710035" cy="906255"/>
          </a:xfrm>
        </p:spPr>
        <p:txBody>
          <a:bodyPr/>
          <a:lstStyle/>
          <a:p>
            <a:r>
              <a:rPr lang="en-US" altLang="zh-CN" dirty="0" smtClean="0"/>
              <a:t>Related Methods of Saved Viewpoints</a:t>
            </a:r>
            <a:endParaRPr lang="zh-CN" altLang="en-US" dirty="0"/>
          </a:p>
        </p:txBody>
      </p:sp>
    </p:spTree>
    <p:extLst>
      <p:ext uri="{BB962C8B-B14F-4D97-AF65-F5344CB8AC3E}">
        <p14:creationId xmlns:p14="http://schemas.microsoft.com/office/powerpoint/2010/main" val="301924116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50557" y="1203796"/>
            <a:ext cx="11710141" cy="8077200"/>
          </a:xfrm>
          <a:solidFill>
            <a:schemeClr val="bg1">
              <a:lumMod val="95000"/>
            </a:schemeClr>
          </a:solidFill>
        </p:spPr>
        <p:txBody>
          <a:bodyPr/>
          <a:lstStyle/>
          <a:p>
            <a:pPr marL="0" lvl="0" indent="0">
              <a:spcBef>
                <a:spcPct val="0"/>
              </a:spcBef>
              <a:buClrTx/>
              <a:buSzTx/>
              <a:buNone/>
            </a:pPr>
            <a:r>
              <a:rPr lang="en-US" altLang="zh-CN" sz="2400" dirty="0" smtClean="0">
                <a:solidFill>
                  <a:srgbClr val="008000"/>
                </a:solidFill>
                <a:latin typeface="Times New Roman" panose="02020603050405020304" pitchFamily="18" charset="0"/>
                <a:ea typeface="宋体" pitchFamily="2" charset="-122"/>
                <a:cs typeface="Times New Roman" panose="02020603050405020304" pitchFamily="18" charset="0"/>
              </a:rPr>
              <a:t>// Create a saved viewpoint with current viewpoint</a:t>
            </a:r>
            <a:endParaRPr lang="zh-CN" altLang="en-US" sz="2400" dirty="0" smtClean="0">
              <a:latin typeface="Times New Roman" panose="02020603050405020304" pitchFamily="18" charset="0"/>
              <a:ea typeface="宋体" pitchFamily="2" charset="-122"/>
              <a:cs typeface="Times New Roman" panose="02020603050405020304" pitchFamily="18" charset="0"/>
            </a:endParaRPr>
          </a:p>
          <a:p>
            <a:pPr marL="0" lvl="0" indent="0" eaLnBrk="0" hangingPunct="0">
              <a:spcBef>
                <a:spcPct val="0"/>
              </a:spcBef>
              <a:buClrTx/>
              <a:buSzTx/>
              <a:buNone/>
            </a:pPr>
            <a:r>
              <a:rPr lang="zh-CN" altLang="en-US" sz="2400" dirty="0" smtClean="0">
                <a:latin typeface="Times New Roman" panose="02020603050405020304" pitchFamily="18" charset="0"/>
                <a:ea typeface="宋体" pitchFamily="2" charset="-122"/>
                <a:cs typeface="Times New Roman" panose="02020603050405020304" pitchFamily="18" charset="0"/>
              </a:rPr>
              <a:t>     </a:t>
            </a:r>
            <a:r>
              <a:rPr lang="en-US" altLang="zh-CN" sz="2400" dirty="0" err="1" smtClean="0">
                <a:solidFill>
                  <a:srgbClr val="2B91AF"/>
                </a:solidFill>
                <a:latin typeface="Times New Roman" panose="02020603050405020304" pitchFamily="18" charset="0"/>
                <a:ea typeface="宋体" pitchFamily="2" charset="-122"/>
                <a:cs typeface="Times New Roman" panose="02020603050405020304" pitchFamily="18" charset="0"/>
              </a:rPr>
              <a:t>SavedViewpoint</a:t>
            </a:r>
            <a:r>
              <a:rPr lang="en-US" altLang="zh-CN" sz="2400" dirty="0" smtClean="0">
                <a:latin typeface="Times New Roman" panose="02020603050405020304" pitchFamily="18" charset="0"/>
                <a:ea typeface="宋体" pitchFamily="2" charset="-122"/>
                <a:cs typeface="Times New Roman" panose="02020603050405020304" pitchFamily="18" charset="0"/>
              </a:rPr>
              <a:t> oNewViewPt1 = </a:t>
            </a:r>
            <a:r>
              <a:rPr lang="en-US" altLang="zh-CN" sz="2400" dirty="0" smtClean="0">
                <a:solidFill>
                  <a:srgbClr val="0000FF"/>
                </a:solidFill>
                <a:latin typeface="Times New Roman" panose="02020603050405020304" pitchFamily="18" charset="0"/>
                <a:ea typeface="宋体" pitchFamily="2" charset="-122"/>
                <a:cs typeface="Times New Roman" panose="02020603050405020304" pitchFamily="18" charset="0"/>
              </a:rPr>
              <a:t>new</a:t>
            </a:r>
            <a:r>
              <a:rPr lang="en-US" altLang="zh-CN" sz="2400" dirty="0" smtClean="0">
                <a:latin typeface="Times New Roman" panose="02020603050405020304" pitchFamily="18" charset="0"/>
                <a:ea typeface="宋体" pitchFamily="2" charset="-122"/>
                <a:cs typeface="Times New Roman" panose="02020603050405020304" pitchFamily="18" charset="0"/>
              </a:rPr>
              <a:t> 		</a:t>
            </a:r>
            <a:r>
              <a:rPr lang="en-US" altLang="zh-CN" sz="2400" dirty="0" err="1" smtClean="0">
                <a:solidFill>
                  <a:srgbClr val="2B91AF"/>
                </a:solidFill>
                <a:latin typeface="Times New Roman" panose="02020603050405020304" pitchFamily="18" charset="0"/>
                <a:ea typeface="宋体" pitchFamily="2" charset="-122"/>
                <a:cs typeface="Times New Roman" panose="02020603050405020304" pitchFamily="18" charset="0"/>
              </a:rPr>
              <a:t>SavedViewpoint</a:t>
            </a:r>
            <a:r>
              <a:rPr lang="en-US" altLang="zh-CN" sz="2400" dirty="0" smtClean="0">
                <a:latin typeface="Times New Roman" panose="02020603050405020304" pitchFamily="18" charset="0"/>
                <a:ea typeface="宋体" pitchFamily="2" charset="-122"/>
                <a:cs typeface="Times New Roman" panose="02020603050405020304" pitchFamily="18" charset="0"/>
              </a:rPr>
              <a:t>(</a:t>
            </a:r>
            <a:r>
              <a:rPr lang="en-US" altLang="zh-CN" sz="2400" dirty="0" err="1" smtClean="0">
                <a:latin typeface="Times New Roman" panose="02020603050405020304" pitchFamily="18" charset="0"/>
                <a:ea typeface="宋体" pitchFamily="2" charset="-122"/>
                <a:cs typeface="Times New Roman" panose="02020603050405020304" pitchFamily="18" charset="0"/>
              </a:rPr>
              <a:t>oDoc.CurrentViewpoint.ToViewpoint</a:t>
            </a:r>
            <a:r>
              <a:rPr lang="en-US" altLang="zh-CN" sz="2400" dirty="0" smtClean="0">
                <a:latin typeface="Times New Roman" panose="02020603050405020304" pitchFamily="18" charset="0"/>
                <a:ea typeface="宋体" pitchFamily="2" charset="-122"/>
                <a:cs typeface="Times New Roman" panose="02020603050405020304" pitchFamily="18" charset="0"/>
              </a:rPr>
              <a:t>());</a:t>
            </a:r>
          </a:p>
          <a:p>
            <a:pPr marL="0" lvl="0" indent="0" eaLnBrk="0" hangingPunct="0">
              <a:spcBef>
                <a:spcPct val="0"/>
              </a:spcBef>
              <a:buClrTx/>
              <a:buSzTx/>
              <a:buNone/>
            </a:pPr>
            <a:r>
              <a:rPr lang="en-US" altLang="zh-CN" sz="2400" dirty="0" smtClean="0">
                <a:latin typeface="Times New Roman" panose="02020603050405020304" pitchFamily="18" charset="0"/>
                <a:ea typeface="宋体" pitchFamily="2" charset="-122"/>
                <a:cs typeface="Times New Roman" panose="02020603050405020304" pitchFamily="18" charset="0"/>
              </a:rPr>
              <a:t>    oNewViewPt1.DisplayName = </a:t>
            </a:r>
            <a:r>
              <a:rPr lang="en-US" altLang="zh-CN" sz="2400" dirty="0" smtClean="0">
                <a:solidFill>
                  <a:srgbClr val="A31515"/>
                </a:solidFill>
                <a:latin typeface="Times New Roman" panose="02020603050405020304" pitchFamily="18" charset="0"/>
                <a:ea typeface="宋体" pitchFamily="2" charset="-122"/>
                <a:cs typeface="Times New Roman" panose="02020603050405020304" pitchFamily="18" charset="0"/>
              </a:rPr>
              <a:t>“MySavedView1"</a:t>
            </a:r>
            <a:r>
              <a:rPr lang="en-US" altLang="zh-CN" sz="2400" dirty="0" smtClean="0">
                <a:latin typeface="Times New Roman" panose="02020603050405020304" pitchFamily="18" charset="0"/>
                <a:ea typeface="宋体" pitchFamily="2" charset="-122"/>
                <a:cs typeface="Times New Roman" panose="02020603050405020304" pitchFamily="18" charset="0"/>
              </a:rPr>
              <a:t>;</a:t>
            </a:r>
          </a:p>
          <a:p>
            <a:pPr marL="0" lvl="0" indent="0" eaLnBrk="0" hangingPunct="0">
              <a:spcBef>
                <a:spcPct val="0"/>
              </a:spcBef>
              <a:buClrTx/>
              <a:buSzTx/>
            </a:pPr>
            <a:endParaRPr lang="en-US" altLang="zh-CN" sz="2400" dirty="0" smtClean="0">
              <a:latin typeface="Times New Roman" panose="02020603050405020304" pitchFamily="18" charset="0"/>
              <a:ea typeface="宋体" pitchFamily="2" charset="-122"/>
              <a:cs typeface="Times New Roman" panose="02020603050405020304" pitchFamily="18" charset="0"/>
            </a:endParaRPr>
          </a:p>
          <a:p>
            <a:pPr marL="0" lvl="0" indent="0" eaLnBrk="0" hangingPunct="0">
              <a:spcBef>
                <a:spcPct val="0"/>
              </a:spcBef>
              <a:buClrTx/>
              <a:buSzTx/>
              <a:buNone/>
            </a:pPr>
            <a:r>
              <a:rPr lang="en-US" altLang="zh-CN" sz="2400" dirty="0" smtClean="0">
                <a:solidFill>
                  <a:srgbClr val="008000"/>
                </a:solidFill>
                <a:latin typeface="Times New Roman" panose="02020603050405020304" pitchFamily="18" charset="0"/>
                <a:ea typeface="宋体" pitchFamily="2" charset="-122"/>
                <a:cs typeface="Times New Roman" panose="02020603050405020304" pitchFamily="18" charset="0"/>
              </a:rPr>
              <a:t>// Create a viewpoint for the second saved viewpoint</a:t>
            </a:r>
            <a:endParaRPr lang="zh-CN" altLang="en-US" sz="2400" dirty="0" smtClean="0">
              <a:latin typeface="Times New Roman" panose="02020603050405020304" pitchFamily="18" charset="0"/>
              <a:ea typeface="宋体" pitchFamily="2" charset="-122"/>
              <a:cs typeface="Times New Roman" panose="02020603050405020304" pitchFamily="18" charset="0"/>
            </a:endParaRPr>
          </a:p>
          <a:p>
            <a:pPr marL="0" lvl="0" indent="0" eaLnBrk="0" hangingPunct="0">
              <a:spcBef>
                <a:spcPct val="0"/>
              </a:spcBef>
              <a:buClrTx/>
              <a:buSzTx/>
              <a:buNone/>
            </a:pPr>
            <a:r>
              <a:rPr lang="zh-CN" altLang="en-US" sz="2400" dirty="0" smtClean="0">
                <a:latin typeface="Times New Roman" panose="02020603050405020304" pitchFamily="18" charset="0"/>
                <a:ea typeface="宋体" pitchFamily="2" charset="-122"/>
                <a:cs typeface="Times New Roman" panose="02020603050405020304" pitchFamily="18" charset="0"/>
              </a:rPr>
              <a:t>    </a:t>
            </a:r>
            <a:r>
              <a:rPr lang="en-US" altLang="zh-CN" sz="2400" dirty="0" smtClean="0">
                <a:solidFill>
                  <a:srgbClr val="2B91AF"/>
                </a:solidFill>
                <a:latin typeface="Times New Roman" panose="02020603050405020304" pitchFamily="18" charset="0"/>
                <a:ea typeface="宋体" pitchFamily="2" charset="-122"/>
                <a:cs typeface="Times New Roman" panose="02020603050405020304" pitchFamily="18" charset="0"/>
              </a:rPr>
              <a:t>Viewpoint</a:t>
            </a:r>
            <a:r>
              <a:rPr lang="en-US" altLang="zh-CN" sz="2400" dirty="0" smtClean="0">
                <a:latin typeface="Times New Roman" panose="02020603050405020304" pitchFamily="18" charset="0"/>
                <a:ea typeface="宋体" pitchFamily="2" charset="-122"/>
                <a:cs typeface="Times New Roman" panose="02020603050405020304" pitchFamily="18" charset="0"/>
              </a:rPr>
              <a:t> </a:t>
            </a:r>
            <a:r>
              <a:rPr lang="en-US" altLang="zh-CN" sz="2400" dirty="0" err="1" smtClean="0">
                <a:latin typeface="Times New Roman" panose="02020603050405020304" pitchFamily="18" charset="0"/>
                <a:ea typeface="宋体" pitchFamily="2" charset="-122"/>
                <a:cs typeface="Times New Roman" panose="02020603050405020304" pitchFamily="18" charset="0"/>
              </a:rPr>
              <a:t>oNewVP</a:t>
            </a:r>
            <a:r>
              <a:rPr lang="en-US" altLang="zh-CN" sz="2400" dirty="0" smtClean="0">
                <a:latin typeface="Times New Roman" panose="02020603050405020304" pitchFamily="18" charset="0"/>
                <a:ea typeface="宋体" pitchFamily="2" charset="-122"/>
                <a:cs typeface="Times New Roman" panose="02020603050405020304" pitchFamily="18" charset="0"/>
              </a:rPr>
              <a:t> = </a:t>
            </a:r>
            <a:r>
              <a:rPr lang="en-US" altLang="zh-CN" sz="2400" dirty="0" smtClean="0">
                <a:solidFill>
                  <a:srgbClr val="0000FF"/>
                </a:solidFill>
                <a:latin typeface="Times New Roman" panose="02020603050405020304" pitchFamily="18" charset="0"/>
                <a:ea typeface="宋体" pitchFamily="2" charset="-122"/>
                <a:cs typeface="Times New Roman" panose="02020603050405020304" pitchFamily="18" charset="0"/>
              </a:rPr>
              <a:t>new</a:t>
            </a:r>
            <a:r>
              <a:rPr lang="en-US" altLang="zh-CN" sz="2400" dirty="0" smtClean="0">
                <a:latin typeface="Times New Roman" panose="02020603050405020304" pitchFamily="18" charset="0"/>
                <a:ea typeface="宋体" pitchFamily="2" charset="-122"/>
                <a:cs typeface="Times New Roman" panose="02020603050405020304" pitchFamily="18" charset="0"/>
              </a:rPr>
              <a:t> </a:t>
            </a:r>
            <a:r>
              <a:rPr lang="en-US" altLang="zh-CN" sz="2400" dirty="0" smtClean="0">
                <a:solidFill>
                  <a:srgbClr val="2B91AF"/>
                </a:solidFill>
                <a:latin typeface="Times New Roman" panose="02020603050405020304" pitchFamily="18" charset="0"/>
                <a:ea typeface="宋体" pitchFamily="2" charset="-122"/>
                <a:cs typeface="Times New Roman" panose="02020603050405020304" pitchFamily="18" charset="0"/>
              </a:rPr>
              <a:t>Viewpoint</a:t>
            </a:r>
            <a:r>
              <a:rPr lang="en-US" altLang="zh-CN" sz="2400" dirty="0" smtClean="0">
                <a:latin typeface="Times New Roman" panose="02020603050405020304" pitchFamily="18" charset="0"/>
                <a:ea typeface="宋体" pitchFamily="2" charset="-122"/>
                <a:cs typeface="Times New Roman" panose="02020603050405020304" pitchFamily="18" charset="0"/>
              </a:rPr>
              <a:t>();</a:t>
            </a:r>
          </a:p>
          <a:p>
            <a:pPr marL="0" lvl="0" indent="0" eaLnBrk="0" hangingPunct="0">
              <a:spcBef>
                <a:spcPct val="0"/>
              </a:spcBef>
              <a:buClrTx/>
              <a:buSzTx/>
              <a:buNone/>
            </a:pPr>
            <a:r>
              <a:rPr lang="en-US" altLang="zh-CN" sz="2400" dirty="0" smtClean="0">
                <a:solidFill>
                  <a:srgbClr val="008000"/>
                </a:solidFill>
                <a:latin typeface="Times New Roman" panose="02020603050405020304" pitchFamily="18" charset="0"/>
                <a:ea typeface="宋体" pitchFamily="2" charset="-122"/>
                <a:cs typeface="Times New Roman" panose="02020603050405020304" pitchFamily="18" charset="0"/>
              </a:rPr>
              <a:t>// Based on the current viewpoint, move camera along X+ with value 10</a:t>
            </a:r>
            <a:endParaRPr lang="zh-CN" altLang="en-US" sz="2400" dirty="0" smtClean="0">
              <a:latin typeface="Times New Roman" panose="02020603050405020304" pitchFamily="18" charset="0"/>
              <a:ea typeface="宋体" pitchFamily="2" charset="-122"/>
              <a:cs typeface="Times New Roman" panose="02020603050405020304" pitchFamily="18" charset="0"/>
            </a:endParaRPr>
          </a:p>
          <a:p>
            <a:pPr marL="0" lvl="0" indent="0" eaLnBrk="0" hangingPunct="0">
              <a:spcBef>
                <a:spcPct val="0"/>
              </a:spcBef>
              <a:buClrTx/>
              <a:buSzTx/>
              <a:buNone/>
            </a:pPr>
            <a:r>
              <a:rPr lang="zh-CN" altLang="en-US" sz="2400" dirty="0" smtClean="0">
                <a:latin typeface="Times New Roman" panose="02020603050405020304" pitchFamily="18" charset="0"/>
                <a:ea typeface="宋体" pitchFamily="2" charset="-122"/>
                <a:cs typeface="Times New Roman" panose="02020603050405020304" pitchFamily="18" charset="0"/>
              </a:rPr>
              <a:t>     </a:t>
            </a:r>
            <a:r>
              <a:rPr lang="en-US" altLang="zh-CN" sz="2400" dirty="0" err="1" smtClean="0">
                <a:latin typeface="Times New Roman" panose="02020603050405020304" pitchFamily="18" charset="0"/>
                <a:ea typeface="宋体" pitchFamily="2" charset="-122"/>
                <a:cs typeface="Times New Roman" panose="02020603050405020304" pitchFamily="18" charset="0"/>
              </a:rPr>
              <a:t>oNewVP</a:t>
            </a:r>
            <a:r>
              <a:rPr lang="en-US" altLang="zh-CN" sz="2400" dirty="0" smtClean="0">
                <a:latin typeface="Times New Roman" panose="02020603050405020304" pitchFamily="18" charset="0"/>
                <a:ea typeface="宋体" pitchFamily="2" charset="-122"/>
                <a:cs typeface="Times New Roman" panose="02020603050405020304" pitchFamily="18" charset="0"/>
              </a:rPr>
              <a:t> = </a:t>
            </a:r>
            <a:r>
              <a:rPr lang="en-US" altLang="zh-CN" sz="2400" dirty="0" err="1" smtClean="0">
                <a:latin typeface="Times New Roman" panose="02020603050405020304" pitchFamily="18" charset="0"/>
                <a:ea typeface="宋体" pitchFamily="2" charset="-122"/>
                <a:cs typeface="Times New Roman" panose="02020603050405020304" pitchFamily="18" charset="0"/>
              </a:rPr>
              <a:t>oDoc.CurrentViewpoint.ToViewpoint</a:t>
            </a:r>
            <a:r>
              <a:rPr lang="en-US" altLang="zh-CN" sz="2400" dirty="0" smtClean="0">
                <a:latin typeface="Times New Roman" panose="02020603050405020304" pitchFamily="18" charset="0"/>
                <a:ea typeface="宋体" pitchFamily="2" charset="-122"/>
                <a:cs typeface="Times New Roman" panose="02020603050405020304" pitchFamily="18" charset="0"/>
              </a:rPr>
              <a:t>().</a:t>
            </a:r>
            <a:r>
              <a:rPr lang="en-US" altLang="zh-CN" sz="2400" dirty="0" err="1" smtClean="0">
                <a:latin typeface="Times New Roman" panose="02020603050405020304" pitchFamily="18" charset="0"/>
                <a:ea typeface="宋体" pitchFamily="2" charset="-122"/>
                <a:cs typeface="Times New Roman" panose="02020603050405020304" pitchFamily="18" charset="0"/>
              </a:rPr>
              <a:t>CreateCopy</a:t>
            </a:r>
            <a:r>
              <a:rPr lang="en-US" altLang="zh-CN" sz="2400" dirty="0" smtClean="0">
                <a:latin typeface="Times New Roman" panose="02020603050405020304" pitchFamily="18" charset="0"/>
                <a:ea typeface="宋体" pitchFamily="2" charset="-122"/>
                <a:cs typeface="Times New Roman" panose="02020603050405020304" pitchFamily="18" charset="0"/>
              </a:rPr>
              <a:t>();</a:t>
            </a:r>
          </a:p>
          <a:p>
            <a:pPr marL="0" lvl="0" indent="0" eaLnBrk="0" hangingPunct="0">
              <a:spcBef>
                <a:spcPct val="0"/>
              </a:spcBef>
              <a:buClrTx/>
              <a:buSzTx/>
              <a:buNone/>
            </a:pPr>
            <a:r>
              <a:rPr lang="en-US" altLang="zh-CN" sz="2400" dirty="0" smtClean="0">
                <a:latin typeface="Times New Roman" panose="02020603050405020304" pitchFamily="18" charset="0"/>
                <a:ea typeface="宋体" pitchFamily="2" charset="-122"/>
                <a:cs typeface="Times New Roman" panose="02020603050405020304" pitchFamily="18" charset="0"/>
              </a:rPr>
              <a:t>     </a:t>
            </a:r>
            <a:r>
              <a:rPr lang="en-US" altLang="zh-CN" sz="2400" dirty="0" smtClean="0">
                <a:solidFill>
                  <a:srgbClr val="2B91AF"/>
                </a:solidFill>
                <a:latin typeface="Times New Roman" panose="02020603050405020304" pitchFamily="18" charset="0"/>
                <a:ea typeface="宋体" pitchFamily="2" charset="-122"/>
                <a:cs typeface="Times New Roman" panose="02020603050405020304" pitchFamily="18" charset="0"/>
              </a:rPr>
              <a:t>Point3D</a:t>
            </a:r>
            <a:r>
              <a:rPr lang="en-US" altLang="zh-CN" sz="2400" dirty="0" smtClean="0">
                <a:latin typeface="Times New Roman" panose="02020603050405020304" pitchFamily="18" charset="0"/>
                <a:ea typeface="宋体" pitchFamily="2" charset="-122"/>
                <a:cs typeface="Times New Roman" panose="02020603050405020304" pitchFamily="18" charset="0"/>
              </a:rPr>
              <a:t> </a:t>
            </a:r>
            <a:r>
              <a:rPr lang="en-US" altLang="zh-CN" sz="2400" dirty="0" err="1" smtClean="0">
                <a:latin typeface="Times New Roman" panose="02020603050405020304" pitchFamily="18" charset="0"/>
                <a:ea typeface="宋体" pitchFamily="2" charset="-122"/>
                <a:cs typeface="Times New Roman" panose="02020603050405020304" pitchFamily="18" charset="0"/>
              </a:rPr>
              <a:t>oNewPos</a:t>
            </a:r>
            <a:r>
              <a:rPr lang="en-US" altLang="zh-CN" sz="2400" dirty="0" smtClean="0">
                <a:latin typeface="Times New Roman" panose="02020603050405020304" pitchFamily="18" charset="0"/>
                <a:ea typeface="宋体" pitchFamily="2" charset="-122"/>
                <a:cs typeface="Times New Roman" panose="02020603050405020304" pitchFamily="18" charset="0"/>
              </a:rPr>
              <a:t> = </a:t>
            </a:r>
            <a:r>
              <a:rPr lang="en-US" altLang="zh-CN" sz="2400" dirty="0" smtClean="0">
                <a:solidFill>
                  <a:srgbClr val="0000FF"/>
                </a:solidFill>
                <a:latin typeface="Times New Roman" panose="02020603050405020304" pitchFamily="18" charset="0"/>
                <a:ea typeface="宋体" pitchFamily="2" charset="-122"/>
                <a:cs typeface="Times New Roman" panose="02020603050405020304" pitchFamily="18" charset="0"/>
              </a:rPr>
              <a:t>new</a:t>
            </a:r>
            <a:r>
              <a:rPr lang="en-US" altLang="zh-CN" sz="2400" dirty="0" smtClean="0">
                <a:latin typeface="Times New Roman" panose="02020603050405020304" pitchFamily="18" charset="0"/>
                <a:ea typeface="宋体" pitchFamily="2" charset="-122"/>
                <a:cs typeface="Times New Roman" panose="02020603050405020304" pitchFamily="18" charset="0"/>
              </a:rPr>
              <a:t> </a:t>
            </a:r>
            <a:r>
              <a:rPr lang="en-US" altLang="zh-CN" sz="2400" dirty="0" smtClean="0">
                <a:solidFill>
                  <a:srgbClr val="2B91AF"/>
                </a:solidFill>
                <a:latin typeface="Times New Roman" panose="02020603050405020304" pitchFamily="18" charset="0"/>
                <a:ea typeface="宋体" pitchFamily="2" charset="-122"/>
                <a:cs typeface="Times New Roman" panose="02020603050405020304" pitchFamily="18" charset="0"/>
              </a:rPr>
              <a:t>Point3D</a:t>
            </a:r>
            <a:r>
              <a:rPr lang="en-US" altLang="zh-CN" sz="2400" dirty="0" smtClean="0">
                <a:latin typeface="Times New Roman" panose="02020603050405020304" pitchFamily="18" charset="0"/>
                <a:ea typeface="宋体" pitchFamily="2" charset="-122"/>
                <a:cs typeface="Times New Roman" panose="02020603050405020304" pitchFamily="18" charset="0"/>
              </a:rPr>
              <a:t>(</a:t>
            </a:r>
            <a:r>
              <a:rPr lang="en-US" altLang="zh-CN" sz="2400" dirty="0" err="1" smtClean="0">
                <a:latin typeface="Times New Roman" panose="02020603050405020304" pitchFamily="18" charset="0"/>
                <a:ea typeface="宋体" pitchFamily="2" charset="-122"/>
                <a:cs typeface="Times New Roman" panose="02020603050405020304" pitchFamily="18" charset="0"/>
              </a:rPr>
              <a:t>oNewVP.Position.X</a:t>
            </a:r>
            <a:r>
              <a:rPr lang="en-US" altLang="zh-CN" sz="2400" dirty="0" smtClean="0">
                <a:latin typeface="Times New Roman" panose="02020603050405020304" pitchFamily="18" charset="0"/>
                <a:ea typeface="宋体" pitchFamily="2" charset="-122"/>
                <a:cs typeface="Times New Roman" panose="02020603050405020304" pitchFamily="18" charset="0"/>
              </a:rPr>
              <a:t> + 10,</a:t>
            </a:r>
          </a:p>
          <a:p>
            <a:pPr marL="0" lvl="0" indent="0" eaLnBrk="0" hangingPunct="0">
              <a:spcBef>
                <a:spcPct val="0"/>
              </a:spcBef>
              <a:buClrTx/>
              <a:buSzTx/>
              <a:buNone/>
            </a:pPr>
            <a:r>
              <a:rPr lang="en-US" altLang="zh-CN" sz="2400" dirty="0" smtClean="0">
                <a:latin typeface="Times New Roman" panose="02020603050405020304" pitchFamily="18" charset="0"/>
                <a:ea typeface="宋体" pitchFamily="2" charset="-122"/>
                <a:cs typeface="Times New Roman" panose="02020603050405020304" pitchFamily="18" charset="0"/>
              </a:rPr>
              <a:t>                                                	        </a:t>
            </a:r>
            <a:r>
              <a:rPr lang="en-US" altLang="zh-CN" sz="2400" dirty="0" err="1" smtClean="0">
                <a:latin typeface="Times New Roman" panose="02020603050405020304" pitchFamily="18" charset="0"/>
                <a:ea typeface="宋体" pitchFamily="2" charset="-122"/>
                <a:cs typeface="Times New Roman" panose="02020603050405020304" pitchFamily="18" charset="0"/>
              </a:rPr>
              <a:t>oNewVP.Position.Y</a:t>
            </a:r>
            <a:r>
              <a:rPr lang="en-US" altLang="zh-CN" sz="2400" dirty="0" smtClean="0">
                <a:latin typeface="Times New Roman" panose="02020603050405020304" pitchFamily="18" charset="0"/>
                <a:ea typeface="宋体" pitchFamily="2" charset="-122"/>
                <a:cs typeface="Times New Roman" panose="02020603050405020304" pitchFamily="18" charset="0"/>
              </a:rPr>
              <a:t>,</a:t>
            </a:r>
          </a:p>
          <a:p>
            <a:pPr marL="0" lvl="0" indent="0" eaLnBrk="0" hangingPunct="0">
              <a:spcBef>
                <a:spcPct val="0"/>
              </a:spcBef>
              <a:buClrTx/>
              <a:buSzTx/>
              <a:buNone/>
            </a:pPr>
            <a:r>
              <a:rPr lang="en-US" altLang="zh-CN" sz="2400" dirty="0" smtClean="0">
                <a:latin typeface="Times New Roman" panose="02020603050405020304" pitchFamily="18" charset="0"/>
                <a:ea typeface="宋体" pitchFamily="2" charset="-122"/>
                <a:cs typeface="Times New Roman" panose="02020603050405020304" pitchFamily="18" charset="0"/>
              </a:rPr>
              <a:t>                                                 	        </a:t>
            </a:r>
            <a:r>
              <a:rPr lang="en-US" altLang="zh-CN" sz="2400" dirty="0" err="1" smtClean="0">
                <a:latin typeface="Times New Roman" panose="02020603050405020304" pitchFamily="18" charset="0"/>
                <a:ea typeface="宋体" pitchFamily="2" charset="-122"/>
                <a:cs typeface="Times New Roman" panose="02020603050405020304" pitchFamily="18" charset="0"/>
              </a:rPr>
              <a:t>oNewVP.Position.Z</a:t>
            </a:r>
            <a:r>
              <a:rPr lang="en-US" altLang="zh-CN" sz="2400" dirty="0" smtClean="0">
                <a:latin typeface="Times New Roman" panose="02020603050405020304" pitchFamily="18" charset="0"/>
                <a:ea typeface="宋体" pitchFamily="2" charset="-122"/>
                <a:cs typeface="Times New Roman" panose="02020603050405020304" pitchFamily="18" charset="0"/>
              </a:rPr>
              <a:t>);</a:t>
            </a:r>
          </a:p>
          <a:p>
            <a:pPr marL="0" lvl="0" indent="0" eaLnBrk="0" hangingPunct="0">
              <a:spcBef>
                <a:spcPct val="0"/>
              </a:spcBef>
              <a:buClrTx/>
              <a:buSzTx/>
              <a:buNone/>
            </a:pPr>
            <a:r>
              <a:rPr lang="en-US" altLang="zh-CN" sz="2400" dirty="0" smtClean="0">
                <a:latin typeface="Times New Roman" panose="02020603050405020304" pitchFamily="18" charset="0"/>
                <a:ea typeface="宋体" pitchFamily="2" charset="-122"/>
                <a:cs typeface="Times New Roman" panose="02020603050405020304" pitchFamily="18" charset="0"/>
              </a:rPr>
              <a:t>      </a:t>
            </a:r>
            <a:r>
              <a:rPr lang="en-US" altLang="zh-CN" sz="2400" dirty="0" err="1" smtClean="0">
                <a:latin typeface="Times New Roman" panose="02020603050405020304" pitchFamily="18" charset="0"/>
                <a:ea typeface="宋体" pitchFamily="2" charset="-122"/>
                <a:cs typeface="Times New Roman" panose="02020603050405020304" pitchFamily="18" charset="0"/>
              </a:rPr>
              <a:t>oNewVP.Position</a:t>
            </a:r>
            <a:r>
              <a:rPr lang="en-US" altLang="zh-CN" sz="2400" dirty="0" smtClean="0">
                <a:latin typeface="Times New Roman" panose="02020603050405020304" pitchFamily="18" charset="0"/>
                <a:ea typeface="宋体" pitchFamily="2" charset="-122"/>
                <a:cs typeface="Times New Roman" panose="02020603050405020304" pitchFamily="18" charset="0"/>
              </a:rPr>
              <a:t> = </a:t>
            </a:r>
            <a:r>
              <a:rPr lang="en-US" altLang="zh-CN" sz="2400" dirty="0" err="1" smtClean="0">
                <a:latin typeface="Times New Roman" panose="02020603050405020304" pitchFamily="18" charset="0"/>
                <a:ea typeface="宋体" pitchFamily="2" charset="-122"/>
                <a:cs typeface="Times New Roman" panose="02020603050405020304" pitchFamily="18" charset="0"/>
              </a:rPr>
              <a:t>oNewPos</a:t>
            </a:r>
            <a:r>
              <a:rPr lang="en-US" altLang="zh-CN" sz="2400" dirty="0" smtClean="0">
                <a:latin typeface="Times New Roman" panose="02020603050405020304" pitchFamily="18" charset="0"/>
                <a:ea typeface="宋体" pitchFamily="2" charset="-122"/>
                <a:cs typeface="Times New Roman" panose="02020603050405020304" pitchFamily="18" charset="0"/>
              </a:rPr>
              <a:t>;</a:t>
            </a:r>
          </a:p>
          <a:p>
            <a:pPr marL="0" lvl="0" indent="0" eaLnBrk="0" hangingPunct="0">
              <a:spcBef>
                <a:spcPct val="0"/>
              </a:spcBef>
              <a:buClrTx/>
              <a:buSzTx/>
            </a:pPr>
            <a:endParaRPr lang="en-US" altLang="zh-CN" sz="2400" dirty="0" smtClean="0">
              <a:latin typeface="Times New Roman" panose="02020603050405020304" pitchFamily="18" charset="0"/>
              <a:ea typeface="宋体" pitchFamily="2" charset="-122"/>
              <a:cs typeface="Times New Roman" panose="02020603050405020304" pitchFamily="18" charset="0"/>
            </a:endParaRPr>
          </a:p>
          <a:p>
            <a:pPr marL="0" lvl="0" indent="0" eaLnBrk="0" hangingPunct="0">
              <a:spcBef>
                <a:spcPct val="0"/>
              </a:spcBef>
              <a:buClrTx/>
              <a:buSzTx/>
              <a:buNone/>
            </a:pPr>
            <a:r>
              <a:rPr lang="en-US" altLang="zh-CN" sz="2400" dirty="0" smtClean="0">
                <a:latin typeface="Times New Roman" panose="02020603050405020304" pitchFamily="18" charset="0"/>
                <a:ea typeface="宋体" pitchFamily="2" charset="-122"/>
                <a:cs typeface="Times New Roman" panose="02020603050405020304" pitchFamily="18" charset="0"/>
              </a:rPr>
              <a:t> </a:t>
            </a:r>
            <a:r>
              <a:rPr lang="en-US" altLang="zh-CN" sz="2400" dirty="0" smtClean="0">
                <a:solidFill>
                  <a:srgbClr val="008000"/>
                </a:solidFill>
                <a:latin typeface="Times New Roman" panose="02020603050405020304" pitchFamily="18" charset="0"/>
                <a:ea typeface="宋体" pitchFamily="2" charset="-122"/>
                <a:cs typeface="Times New Roman" panose="02020603050405020304" pitchFamily="18" charset="0"/>
              </a:rPr>
              <a:t>// Create the saved viewpoint with the new viewpoint</a:t>
            </a:r>
            <a:endParaRPr lang="zh-CN" altLang="en-US" sz="2400" dirty="0" smtClean="0">
              <a:latin typeface="Times New Roman" panose="02020603050405020304" pitchFamily="18" charset="0"/>
              <a:ea typeface="宋体" pitchFamily="2" charset="-122"/>
              <a:cs typeface="Times New Roman" panose="02020603050405020304" pitchFamily="18" charset="0"/>
            </a:endParaRPr>
          </a:p>
          <a:p>
            <a:pPr marL="0" lvl="0" indent="0" eaLnBrk="0" hangingPunct="0">
              <a:spcBef>
                <a:spcPct val="0"/>
              </a:spcBef>
              <a:buClrTx/>
              <a:buSzTx/>
              <a:buNone/>
            </a:pPr>
            <a:r>
              <a:rPr lang="zh-CN" altLang="en-US" sz="2400" dirty="0" smtClean="0">
                <a:latin typeface="Times New Roman" panose="02020603050405020304" pitchFamily="18" charset="0"/>
                <a:ea typeface="宋体" pitchFamily="2" charset="-122"/>
                <a:cs typeface="Times New Roman" panose="02020603050405020304" pitchFamily="18" charset="0"/>
              </a:rPr>
              <a:t>     </a:t>
            </a:r>
            <a:r>
              <a:rPr lang="en-US" altLang="zh-CN" sz="2400" dirty="0" err="1" smtClean="0">
                <a:solidFill>
                  <a:srgbClr val="2B91AF"/>
                </a:solidFill>
                <a:latin typeface="Times New Roman" panose="02020603050405020304" pitchFamily="18" charset="0"/>
                <a:ea typeface="宋体" pitchFamily="2" charset="-122"/>
                <a:cs typeface="Times New Roman" panose="02020603050405020304" pitchFamily="18" charset="0"/>
              </a:rPr>
              <a:t>SavedViewpoint</a:t>
            </a:r>
            <a:r>
              <a:rPr lang="en-US" altLang="zh-CN" sz="2400" dirty="0" smtClean="0">
                <a:latin typeface="Times New Roman" panose="02020603050405020304" pitchFamily="18" charset="0"/>
                <a:ea typeface="宋体" pitchFamily="2" charset="-122"/>
                <a:cs typeface="Times New Roman" panose="02020603050405020304" pitchFamily="18" charset="0"/>
              </a:rPr>
              <a:t> oNewViewPt2 = </a:t>
            </a:r>
            <a:r>
              <a:rPr lang="en-US" altLang="zh-CN" sz="2400" dirty="0" smtClean="0">
                <a:solidFill>
                  <a:srgbClr val="0000FF"/>
                </a:solidFill>
                <a:latin typeface="Times New Roman" panose="02020603050405020304" pitchFamily="18" charset="0"/>
                <a:ea typeface="宋体" pitchFamily="2" charset="-122"/>
                <a:cs typeface="Times New Roman" panose="02020603050405020304" pitchFamily="18" charset="0"/>
              </a:rPr>
              <a:t>new</a:t>
            </a:r>
            <a:r>
              <a:rPr lang="en-US" altLang="zh-CN" sz="2400" dirty="0" smtClean="0">
                <a:latin typeface="Times New Roman" panose="02020603050405020304" pitchFamily="18" charset="0"/>
                <a:ea typeface="宋体" pitchFamily="2" charset="-122"/>
                <a:cs typeface="Times New Roman" panose="02020603050405020304" pitchFamily="18" charset="0"/>
              </a:rPr>
              <a:t> </a:t>
            </a:r>
            <a:r>
              <a:rPr lang="en-US" altLang="zh-CN" sz="2400" dirty="0" err="1" smtClean="0">
                <a:solidFill>
                  <a:srgbClr val="2B91AF"/>
                </a:solidFill>
                <a:latin typeface="Times New Roman" panose="02020603050405020304" pitchFamily="18" charset="0"/>
                <a:ea typeface="宋体" pitchFamily="2" charset="-122"/>
                <a:cs typeface="Times New Roman" panose="02020603050405020304" pitchFamily="18" charset="0"/>
              </a:rPr>
              <a:t>SavedViewpoint</a:t>
            </a:r>
            <a:r>
              <a:rPr lang="en-US" altLang="zh-CN" sz="2400" dirty="0" smtClean="0">
                <a:latin typeface="Times New Roman" panose="02020603050405020304" pitchFamily="18" charset="0"/>
                <a:ea typeface="宋体" pitchFamily="2" charset="-122"/>
                <a:cs typeface="Times New Roman" panose="02020603050405020304" pitchFamily="18" charset="0"/>
              </a:rPr>
              <a:t>(</a:t>
            </a:r>
            <a:r>
              <a:rPr lang="en-US" altLang="zh-CN" sz="2400" dirty="0" err="1" smtClean="0">
                <a:latin typeface="Times New Roman" panose="02020603050405020304" pitchFamily="18" charset="0"/>
                <a:ea typeface="宋体" pitchFamily="2" charset="-122"/>
                <a:cs typeface="Times New Roman" panose="02020603050405020304" pitchFamily="18" charset="0"/>
              </a:rPr>
              <a:t>oNewVP</a:t>
            </a:r>
            <a:r>
              <a:rPr lang="en-US" altLang="zh-CN" sz="2400" dirty="0" smtClean="0">
                <a:latin typeface="Times New Roman" panose="02020603050405020304" pitchFamily="18" charset="0"/>
                <a:ea typeface="宋体" pitchFamily="2" charset="-122"/>
                <a:cs typeface="Times New Roman" panose="02020603050405020304" pitchFamily="18" charset="0"/>
              </a:rPr>
              <a:t>);</a:t>
            </a:r>
          </a:p>
          <a:p>
            <a:pPr marL="0" lvl="0" indent="0" eaLnBrk="0" hangingPunct="0">
              <a:spcBef>
                <a:spcPct val="0"/>
              </a:spcBef>
              <a:buClrTx/>
              <a:buSzTx/>
              <a:buNone/>
            </a:pPr>
            <a:r>
              <a:rPr lang="en-US" altLang="zh-CN" sz="2400" dirty="0" smtClean="0">
                <a:latin typeface="Times New Roman" panose="02020603050405020304" pitchFamily="18" charset="0"/>
                <a:ea typeface="宋体" pitchFamily="2" charset="-122"/>
                <a:cs typeface="Times New Roman" panose="02020603050405020304" pitchFamily="18" charset="0"/>
              </a:rPr>
              <a:t>      oNewViewPt2.DisplayName = </a:t>
            </a:r>
            <a:r>
              <a:rPr lang="en-US" altLang="zh-CN" sz="2400" dirty="0" smtClean="0">
                <a:solidFill>
                  <a:srgbClr val="A31515"/>
                </a:solidFill>
                <a:latin typeface="Times New Roman" panose="02020603050405020304" pitchFamily="18" charset="0"/>
                <a:ea typeface="宋体" pitchFamily="2" charset="-122"/>
                <a:cs typeface="Times New Roman" panose="02020603050405020304" pitchFamily="18" charset="0"/>
              </a:rPr>
              <a:t>" MySavedView2"</a:t>
            </a:r>
            <a:r>
              <a:rPr lang="en-US" altLang="zh-CN" sz="2400" dirty="0" smtClean="0">
                <a:latin typeface="Times New Roman" panose="02020603050405020304" pitchFamily="18" charset="0"/>
                <a:ea typeface="宋体" pitchFamily="2" charset="-122"/>
                <a:cs typeface="Times New Roman" panose="02020603050405020304" pitchFamily="18" charset="0"/>
              </a:rPr>
              <a:t>;</a:t>
            </a:r>
          </a:p>
          <a:p>
            <a:pPr marL="0" lvl="0" indent="0" eaLnBrk="0" hangingPunct="0">
              <a:spcBef>
                <a:spcPct val="0"/>
              </a:spcBef>
              <a:buClrTx/>
              <a:buSzTx/>
            </a:pPr>
            <a:endParaRPr lang="en-US" altLang="zh-CN" sz="2400" dirty="0" smtClean="0">
              <a:latin typeface="Times New Roman" panose="02020603050405020304" pitchFamily="18" charset="0"/>
              <a:ea typeface="宋体" pitchFamily="2" charset="-122"/>
              <a:cs typeface="Times New Roman" panose="02020603050405020304" pitchFamily="18" charset="0"/>
            </a:endParaRPr>
          </a:p>
          <a:p>
            <a:pPr marL="0" lvl="0" indent="0" eaLnBrk="0" hangingPunct="0">
              <a:spcBef>
                <a:spcPct val="0"/>
              </a:spcBef>
              <a:buClrTx/>
              <a:buSzTx/>
              <a:buNone/>
            </a:pPr>
            <a:r>
              <a:rPr lang="en-US" altLang="zh-CN" sz="2400" dirty="0" smtClean="0">
                <a:latin typeface="Times New Roman" panose="02020603050405020304" pitchFamily="18" charset="0"/>
                <a:ea typeface="宋体" pitchFamily="2" charset="-122"/>
                <a:cs typeface="Times New Roman" panose="02020603050405020304" pitchFamily="18" charset="0"/>
              </a:rPr>
              <a:t> </a:t>
            </a:r>
            <a:r>
              <a:rPr lang="en-US" altLang="zh-CN" sz="2400" dirty="0" smtClean="0">
                <a:solidFill>
                  <a:srgbClr val="008000"/>
                </a:solidFill>
                <a:latin typeface="Times New Roman" panose="02020603050405020304" pitchFamily="18" charset="0"/>
                <a:ea typeface="宋体" pitchFamily="2" charset="-122"/>
                <a:cs typeface="Times New Roman" panose="02020603050405020304" pitchFamily="18" charset="0"/>
              </a:rPr>
              <a:t>// Add the saved viewpoints to the collection </a:t>
            </a:r>
            <a:endParaRPr lang="zh-CN" altLang="en-US" sz="2400" dirty="0" smtClean="0">
              <a:latin typeface="Times New Roman" panose="02020603050405020304" pitchFamily="18" charset="0"/>
              <a:ea typeface="宋体" pitchFamily="2" charset="-122"/>
              <a:cs typeface="Times New Roman" panose="02020603050405020304" pitchFamily="18" charset="0"/>
            </a:endParaRPr>
          </a:p>
          <a:p>
            <a:pPr marL="0" lvl="0" indent="0" eaLnBrk="0" hangingPunct="0">
              <a:spcBef>
                <a:spcPct val="0"/>
              </a:spcBef>
              <a:buClrTx/>
              <a:buSzTx/>
              <a:buNone/>
            </a:pPr>
            <a:r>
              <a:rPr lang="zh-CN" altLang="en-US" sz="2400" dirty="0" smtClean="0">
                <a:latin typeface="Times New Roman" panose="02020603050405020304" pitchFamily="18" charset="0"/>
                <a:ea typeface="宋体" pitchFamily="2" charset="-122"/>
                <a:cs typeface="Times New Roman" panose="02020603050405020304" pitchFamily="18" charset="0"/>
              </a:rPr>
              <a:t>     </a:t>
            </a:r>
            <a:r>
              <a:rPr lang="en-US" altLang="zh-CN" sz="2400" dirty="0" err="1" smtClean="0">
                <a:latin typeface="Times New Roman" panose="02020603050405020304" pitchFamily="18" charset="0"/>
                <a:ea typeface="宋体" pitchFamily="2" charset="-122"/>
                <a:cs typeface="Times New Roman" panose="02020603050405020304" pitchFamily="18" charset="0"/>
              </a:rPr>
              <a:t>oDoc.SavedViewpoints.AddCopy</a:t>
            </a:r>
            <a:r>
              <a:rPr lang="en-US" altLang="zh-CN" sz="2400" dirty="0" smtClean="0">
                <a:latin typeface="Times New Roman" panose="02020603050405020304" pitchFamily="18" charset="0"/>
                <a:ea typeface="宋体" pitchFamily="2" charset="-122"/>
                <a:cs typeface="Times New Roman" panose="02020603050405020304" pitchFamily="18" charset="0"/>
              </a:rPr>
              <a:t>(oNewViewPt1);</a:t>
            </a:r>
          </a:p>
          <a:p>
            <a:pPr marL="0" lvl="0" indent="0" eaLnBrk="0" hangingPunct="0">
              <a:spcBef>
                <a:spcPct val="0"/>
              </a:spcBef>
              <a:buClrTx/>
              <a:buSzTx/>
              <a:buNone/>
            </a:pPr>
            <a:r>
              <a:rPr lang="zh-CN" altLang="en-US" sz="2400" dirty="0" smtClean="0">
                <a:latin typeface="Times New Roman" panose="02020603050405020304" pitchFamily="18" charset="0"/>
                <a:ea typeface="宋体" pitchFamily="2" charset="-122"/>
                <a:cs typeface="Times New Roman" panose="02020603050405020304" pitchFamily="18" charset="0"/>
              </a:rPr>
              <a:t>     </a:t>
            </a:r>
            <a:r>
              <a:rPr lang="en-US" altLang="zh-CN" sz="2400" dirty="0" err="1" smtClean="0">
                <a:latin typeface="Times New Roman" panose="02020603050405020304" pitchFamily="18" charset="0"/>
                <a:ea typeface="宋体" pitchFamily="2" charset="-122"/>
                <a:cs typeface="Times New Roman" panose="02020603050405020304" pitchFamily="18" charset="0"/>
              </a:rPr>
              <a:t>oDoc.SavedViewpoints.AddCopy</a:t>
            </a:r>
            <a:r>
              <a:rPr lang="en-US" altLang="zh-CN" sz="2400" dirty="0" smtClean="0">
                <a:latin typeface="Times New Roman" panose="02020603050405020304" pitchFamily="18" charset="0"/>
                <a:ea typeface="宋体" pitchFamily="2" charset="-122"/>
                <a:cs typeface="Times New Roman" panose="02020603050405020304" pitchFamily="18" charset="0"/>
              </a:rPr>
              <a:t>(oNewViewPt2);</a:t>
            </a:r>
          </a:p>
        </p:txBody>
      </p:sp>
      <p:sp>
        <p:nvSpPr>
          <p:cNvPr id="2" name="Title 1"/>
          <p:cNvSpPr>
            <a:spLocks noGrp="1"/>
          </p:cNvSpPr>
          <p:nvPr>
            <p:ph type="title"/>
          </p:nvPr>
        </p:nvSpPr>
        <p:spPr/>
        <p:txBody>
          <a:bodyPr/>
          <a:lstStyle/>
          <a:p>
            <a:r>
              <a:rPr lang="en-US" altLang="zh-CN" dirty="0" smtClean="0"/>
              <a:t>Demo: Create </a:t>
            </a:r>
            <a:r>
              <a:rPr lang="en-US" altLang="zh-CN" dirty="0"/>
              <a:t>Saved Viewpoint</a:t>
            </a:r>
            <a:r>
              <a:rPr lang="en-US" altLang="zh-CN" dirty="0" smtClean="0"/>
              <a:t/>
            </a:r>
            <a:br>
              <a:rPr lang="en-US" altLang="zh-CN" dirty="0" smtClean="0"/>
            </a:br>
            <a:endParaRPr lang="zh-CN" altLang="en-US" sz="2800" b="0" i="1" dirty="0" smtClean="0">
              <a:solidFill>
                <a:schemeClr val="accent4"/>
              </a:solidFill>
            </a:endParaRPr>
          </a:p>
        </p:txBody>
      </p:sp>
    </p:spTree>
    <p:extLst>
      <p:ext uri="{BB962C8B-B14F-4D97-AF65-F5344CB8AC3E}">
        <p14:creationId xmlns:p14="http://schemas.microsoft.com/office/powerpoint/2010/main" val="16262647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4" end="4"/>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5" end="5"/>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6" end="6"/>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7" end="7"/>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8" end="8"/>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9" end="9"/>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10" end="10"/>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
                                            <p:txEl>
                                              <p:pRg st="11" end="11"/>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3">
                                            <p:txEl>
                                              <p:pRg st="13" end="13"/>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3">
                                            <p:txEl>
                                              <p:pRg st="14" end="14"/>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3">
                                            <p:txEl>
                                              <p:pRg st="15" end="15"/>
                                            </p:tx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3">
                                            <p:txEl>
                                              <p:pRg st="17" end="17"/>
                                            </p:txEl>
                                          </p:spTgt>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3">
                                            <p:txEl>
                                              <p:pRg st="18" end="18"/>
                                            </p:txEl>
                                          </p:spTgt>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3">
                                            <p:txEl>
                                              <p:pRg st="19" end="1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endParaRPr lang="zh-CN" altLang="en-US"/>
          </a:p>
        </p:txBody>
      </p:sp>
      <p:sp>
        <p:nvSpPr>
          <p:cNvPr id="2" name="Title 1"/>
          <p:cNvSpPr>
            <a:spLocks noGrp="1"/>
          </p:cNvSpPr>
          <p:nvPr>
            <p:ph type="title"/>
          </p:nvPr>
        </p:nvSpPr>
        <p:spPr/>
        <p:txBody>
          <a:bodyPr/>
          <a:lstStyle/>
          <a:p>
            <a:r>
              <a:rPr lang="en-US" altLang="zh-CN" dirty="0" smtClean="0"/>
              <a:t>Demo: Create </a:t>
            </a:r>
            <a:r>
              <a:rPr lang="en-US" altLang="zh-CN" dirty="0"/>
              <a:t>Folder of Saved </a:t>
            </a:r>
            <a:r>
              <a:rPr lang="en-US" altLang="zh-CN" dirty="0" smtClean="0"/>
              <a:t>Viewpoints</a:t>
            </a:r>
            <a:br>
              <a:rPr lang="en-US" altLang="zh-CN" dirty="0" smtClean="0"/>
            </a:br>
            <a:endParaRPr lang="zh-CN" altLang="en-US" sz="2800" b="0" i="1" dirty="0" smtClean="0">
              <a:solidFill>
                <a:schemeClr val="accent4"/>
              </a:solidFill>
            </a:endParaRPr>
          </a:p>
        </p:txBody>
      </p:sp>
      <p:sp>
        <p:nvSpPr>
          <p:cNvPr id="10241" name="Rectangle 1"/>
          <p:cNvSpPr>
            <a:spLocks noChangeArrowheads="1"/>
          </p:cNvSpPr>
          <p:nvPr/>
        </p:nvSpPr>
        <p:spPr bwMode="auto">
          <a:xfrm>
            <a:off x="650514" y="1680292"/>
            <a:ext cx="10972800" cy="7478970"/>
          </a:xfrm>
          <a:prstGeom prst="rect">
            <a:avLst/>
          </a:prstGeom>
          <a:solidFill>
            <a:schemeClr val="bg1">
              <a:lumMod val="95000"/>
            </a:schemeClr>
          </a:solid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2400" b="0" i="0" u="none" strike="noStrike" cap="none" normalizeH="0" baseline="0" dirty="0" smtClean="0">
                <a:ln>
                  <a:noFill/>
                </a:ln>
                <a:solidFill>
                  <a:srgbClr val="2B91AF"/>
                </a:solidFill>
                <a:effectLst/>
                <a:latin typeface="Times New Roman" panose="02020603050405020304" pitchFamily="18" charset="0"/>
                <a:ea typeface="宋体" pitchFamily="2" charset="-122"/>
                <a:cs typeface="Times New Roman" panose="02020603050405020304" pitchFamily="18" charset="0"/>
              </a:rPr>
              <a:t>Document</a:t>
            </a:r>
            <a:r>
              <a:rPr kumimoji="0" lang="en-US" altLang="zh-CN" sz="2400" b="0" i="0" u="none" strike="noStrike" cap="none" normalizeH="0" baseline="0" dirty="0" smtClean="0">
                <a:ln>
                  <a:noFill/>
                </a:ln>
                <a:solidFill>
                  <a:schemeClr val="tx1"/>
                </a:solidFill>
                <a:effectLst/>
                <a:latin typeface="Times New Roman" panose="02020603050405020304" pitchFamily="18" charset="0"/>
                <a:ea typeface="宋体" pitchFamily="2" charset="-122"/>
                <a:cs typeface="Times New Roman" panose="02020603050405020304" pitchFamily="18" charset="0"/>
              </a:rPr>
              <a:t> </a:t>
            </a:r>
            <a:r>
              <a:rPr kumimoji="0" lang="en-US" altLang="zh-CN" sz="2400" b="0" i="0" u="none" strike="noStrike" cap="none" normalizeH="0" baseline="0" dirty="0" err="1" smtClean="0">
                <a:ln>
                  <a:noFill/>
                </a:ln>
                <a:solidFill>
                  <a:schemeClr val="tx1"/>
                </a:solidFill>
                <a:effectLst/>
                <a:latin typeface="Times New Roman" panose="02020603050405020304" pitchFamily="18" charset="0"/>
                <a:ea typeface="宋体" pitchFamily="2" charset="-122"/>
                <a:cs typeface="Times New Roman" panose="02020603050405020304" pitchFamily="18" charset="0"/>
              </a:rPr>
              <a:t>oDoc</a:t>
            </a:r>
            <a:r>
              <a:rPr kumimoji="0" lang="en-US" altLang="zh-CN" sz="2400" b="0" i="0" u="none" strike="noStrike" cap="none" normalizeH="0" baseline="0" dirty="0" smtClean="0">
                <a:ln>
                  <a:noFill/>
                </a:ln>
                <a:solidFill>
                  <a:schemeClr val="tx1"/>
                </a:solidFill>
                <a:effectLst/>
                <a:latin typeface="Times New Roman" panose="02020603050405020304" pitchFamily="18" charset="0"/>
                <a:ea typeface="宋体" pitchFamily="2" charset="-122"/>
                <a:cs typeface="Times New Roman" panose="02020603050405020304" pitchFamily="18" charset="0"/>
              </a:rPr>
              <a:t> = </a:t>
            </a:r>
            <a:r>
              <a:rPr kumimoji="0" lang="en-US" altLang="zh-CN" sz="2400" b="0" i="0" u="none" strike="noStrike" cap="none" normalizeH="0" baseline="0" dirty="0" err="1" smtClean="0">
                <a:ln>
                  <a:noFill/>
                </a:ln>
                <a:solidFill>
                  <a:schemeClr val="tx1"/>
                </a:solidFill>
                <a:effectLst/>
                <a:latin typeface="Times New Roman" panose="02020603050405020304" pitchFamily="18" charset="0"/>
                <a:ea typeface="宋体" pitchFamily="2" charset="-122"/>
                <a:cs typeface="Times New Roman" panose="02020603050405020304" pitchFamily="18" charset="0"/>
              </a:rPr>
              <a:t>Autodesk.Navisworks.Api.</a:t>
            </a:r>
            <a:r>
              <a:rPr kumimoji="0" lang="en-US" altLang="zh-CN" sz="2400" b="0" i="0" u="none" strike="noStrike" cap="none" normalizeH="0" baseline="0" dirty="0" err="1" smtClean="0">
                <a:ln>
                  <a:noFill/>
                </a:ln>
                <a:solidFill>
                  <a:srgbClr val="2B91AF"/>
                </a:solidFill>
                <a:effectLst/>
                <a:latin typeface="Times New Roman" panose="02020603050405020304" pitchFamily="18" charset="0"/>
                <a:ea typeface="宋体" pitchFamily="2" charset="-122"/>
                <a:cs typeface="Times New Roman" panose="02020603050405020304" pitchFamily="18" charset="0"/>
              </a:rPr>
              <a:t>Application</a:t>
            </a:r>
            <a:r>
              <a:rPr kumimoji="0" lang="en-US" altLang="zh-CN" sz="2400" b="0" i="0" u="none" strike="noStrike" cap="none" normalizeH="0" baseline="0" dirty="0" err="1" smtClean="0">
                <a:ln>
                  <a:noFill/>
                </a:ln>
                <a:solidFill>
                  <a:schemeClr val="tx1"/>
                </a:solidFill>
                <a:effectLst/>
                <a:latin typeface="Times New Roman" panose="02020603050405020304" pitchFamily="18" charset="0"/>
                <a:ea typeface="宋体" pitchFamily="2" charset="-122"/>
                <a:cs typeface="Times New Roman" panose="02020603050405020304" pitchFamily="18" charset="0"/>
              </a:rPr>
              <a:t>.ActiveDocument</a:t>
            </a:r>
            <a:r>
              <a:rPr kumimoji="0" lang="en-US" altLang="zh-CN" sz="2400" b="0" i="0" u="none" strike="noStrike" cap="none" normalizeH="0" baseline="0" dirty="0" smtClean="0">
                <a:ln>
                  <a:noFill/>
                </a:ln>
                <a:solidFill>
                  <a:schemeClr val="tx1"/>
                </a:solidFill>
                <a:effectLst/>
                <a:latin typeface="Times New Roman" panose="02020603050405020304" pitchFamily="18" charset="0"/>
                <a:ea typeface="宋体" pitchFamily="2" charset="-122"/>
                <a:cs typeface="Times New Roman" panose="02020603050405020304" pitchFamily="18" charset="0"/>
              </a:rPr>
              <a:t>;</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zh-CN" sz="2400" b="0" i="0" u="none" strike="noStrike" cap="none" normalizeH="0" baseline="0" dirty="0" smtClean="0">
                <a:ln>
                  <a:noFill/>
                </a:ln>
                <a:solidFill>
                  <a:srgbClr val="2B91AF"/>
                </a:solidFill>
                <a:effectLst/>
                <a:latin typeface="Times New Roman" panose="02020603050405020304" pitchFamily="18" charset="0"/>
                <a:ea typeface="宋体" pitchFamily="2" charset="-122"/>
                <a:cs typeface="Times New Roman" panose="02020603050405020304" pitchFamily="18" charset="0"/>
              </a:rPr>
              <a:t>DocumentSavedViewpoints</a:t>
            </a:r>
            <a:r>
              <a:rPr kumimoji="0" lang="en-US" altLang="zh-CN" sz="2400" b="0" i="0" u="none" strike="noStrike" cap="none" normalizeH="0" baseline="0" dirty="0" smtClean="0">
                <a:ln>
                  <a:noFill/>
                </a:ln>
                <a:solidFill>
                  <a:schemeClr val="tx1"/>
                </a:solidFill>
                <a:effectLst/>
                <a:latin typeface="Times New Roman" panose="02020603050405020304" pitchFamily="18" charset="0"/>
                <a:ea typeface="宋体" pitchFamily="2" charset="-122"/>
                <a:cs typeface="Times New Roman" panose="02020603050405020304" pitchFamily="18" charset="0"/>
              </a:rPr>
              <a:t> </a:t>
            </a:r>
            <a:r>
              <a:rPr kumimoji="0" lang="en-US" altLang="zh-CN" sz="2400" b="0" i="0" u="none" strike="noStrike" cap="none" normalizeH="0" baseline="0" dirty="0" err="1" smtClean="0">
                <a:ln>
                  <a:noFill/>
                </a:ln>
                <a:solidFill>
                  <a:schemeClr val="tx1"/>
                </a:solidFill>
                <a:effectLst/>
                <a:latin typeface="Times New Roman" panose="02020603050405020304" pitchFamily="18" charset="0"/>
                <a:ea typeface="宋体" pitchFamily="2" charset="-122"/>
                <a:cs typeface="Times New Roman" panose="02020603050405020304" pitchFamily="18" charset="0"/>
              </a:rPr>
              <a:t>oSavePts</a:t>
            </a:r>
            <a:r>
              <a:rPr kumimoji="0" lang="en-US" altLang="zh-CN" sz="2400" b="0" i="0" u="none" strike="noStrike" cap="none" normalizeH="0" baseline="0" dirty="0" smtClean="0">
                <a:ln>
                  <a:noFill/>
                </a:ln>
                <a:solidFill>
                  <a:schemeClr val="tx1"/>
                </a:solidFill>
                <a:effectLst/>
                <a:latin typeface="Times New Roman" panose="02020603050405020304" pitchFamily="18" charset="0"/>
                <a:ea typeface="宋体" pitchFamily="2" charset="-122"/>
                <a:cs typeface="Times New Roman" panose="02020603050405020304" pitchFamily="18" charset="0"/>
              </a:rPr>
              <a:t> = </a:t>
            </a:r>
            <a:r>
              <a:rPr kumimoji="0" lang="en-US" altLang="zh-CN" sz="2400" b="0" i="0" u="none" strike="noStrike" cap="none" normalizeH="0" baseline="0" dirty="0" err="1" smtClean="0">
                <a:ln>
                  <a:noFill/>
                </a:ln>
                <a:solidFill>
                  <a:schemeClr val="tx1"/>
                </a:solidFill>
                <a:effectLst/>
                <a:latin typeface="Times New Roman" panose="02020603050405020304" pitchFamily="18" charset="0"/>
                <a:ea typeface="宋体" pitchFamily="2" charset="-122"/>
                <a:cs typeface="Times New Roman" panose="02020603050405020304" pitchFamily="18" charset="0"/>
              </a:rPr>
              <a:t>oDoc.SavedViewpoints</a:t>
            </a:r>
            <a:r>
              <a:rPr kumimoji="0" lang="en-US" altLang="zh-CN" sz="2400" b="0" i="0" u="none" strike="noStrike" cap="none" normalizeH="0" baseline="0" dirty="0" smtClean="0">
                <a:ln>
                  <a:noFill/>
                </a:ln>
                <a:solidFill>
                  <a:schemeClr val="tx1"/>
                </a:solidFill>
                <a:effectLst/>
                <a:latin typeface="Times New Roman" panose="02020603050405020304" pitchFamily="18" charset="0"/>
                <a:ea typeface="宋体" pitchFamily="2" charset="-122"/>
                <a:cs typeface="Times New Roman" panose="02020603050405020304" pitchFamily="18" charset="0"/>
              </a:rPr>
              <a:t>;</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zh-CN" sz="2400" b="0" i="0" u="none" strike="noStrike" cap="none" normalizeH="0" baseline="0" dirty="0" smtClean="0">
              <a:ln>
                <a:noFill/>
              </a:ln>
              <a:solidFill>
                <a:schemeClr val="tx1"/>
              </a:solidFill>
              <a:effectLst/>
              <a:latin typeface="Times New Roman" panose="02020603050405020304" pitchFamily="18" charset="0"/>
              <a:ea typeface="宋体" pitchFamily="2" charset="-122"/>
              <a:cs typeface="Times New Roman" panose="02020603050405020304" pitchFamily="18" charset="0"/>
            </a:endParaRPr>
          </a:p>
          <a:p>
            <a:pPr lvl="0" defTabSz="914400" eaLnBrk="0" hangingPunct="0"/>
            <a:r>
              <a:rPr lang="en-US" altLang="zh-CN" sz="2400" dirty="0" smtClean="0">
                <a:solidFill>
                  <a:srgbClr val="008000"/>
                </a:solidFill>
                <a:latin typeface="Times New Roman" panose="02020603050405020304" pitchFamily="18" charset="0"/>
                <a:ea typeface="宋体" pitchFamily="2" charset="-122"/>
                <a:cs typeface="Times New Roman" panose="02020603050405020304" pitchFamily="18" charset="0"/>
              </a:rPr>
              <a:t>// if there are more than two saved viewpoints available </a:t>
            </a:r>
            <a:endParaRPr kumimoji="0" lang="en-US" altLang="zh-CN" sz="2400" b="0" i="0" u="none" strike="noStrike" cap="none" normalizeH="0" baseline="0" dirty="0" smtClean="0">
              <a:ln>
                <a:noFill/>
              </a:ln>
              <a:solidFill>
                <a:schemeClr val="tx1"/>
              </a:solidFill>
              <a:effectLst/>
              <a:latin typeface="Times New Roman" panose="02020603050405020304" pitchFamily="18" charset="0"/>
              <a:ea typeface="宋体" pitchFamily="2" charset="-122"/>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zh-CN" sz="2400" b="0" i="0" u="none" strike="noStrike" cap="none" normalizeH="0" baseline="0" dirty="0" smtClean="0">
                <a:ln>
                  <a:noFill/>
                </a:ln>
                <a:solidFill>
                  <a:schemeClr val="tx1"/>
                </a:solidFill>
                <a:effectLst/>
                <a:latin typeface="Times New Roman" panose="02020603050405020304" pitchFamily="18" charset="0"/>
                <a:ea typeface="宋体" pitchFamily="2" charset="-122"/>
                <a:cs typeface="Times New Roman" panose="02020603050405020304" pitchFamily="18" charset="0"/>
              </a:rPr>
              <a:t> </a:t>
            </a:r>
            <a:r>
              <a:rPr kumimoji="0" lang="en-US" altLang="zh-CN" sz="2400" b="0" i="0" u="none" strike="noStrike" cap="none" normalizeH="0" baseline="0" dirty="0" smtClean="0">
                <a:ln>
                  <a:noFill/>
                </a:ln>
                <a:solidFill>
                  <a:srgbClr val="0000FF"/>
                </a:solidFill>
                <a:effectLst/>
                <a:latin typeface="Times New Roman" panose="02020603050405020304" pitchFamily="18" charset="0"/>
                <a:ea typeface="宋体" pitchFamily="2" charset="-122"/>
                <a:cs typeface="Times New Roman" panose="02020603050405020304" pitchFamily="18" charset="0"/>
              </a:rPr>
              <a:t>if</a:t>
            </a:r>
            <a:r>
              <a:rPr kumimoji="0" lang="en-US" altLang="zh-CN" sz="2400" b="0" i="0" u="none" strike="noStrike" cap="none" normalizeH="0" baseline="0" dirty="0" smtClean="0">
                <a:ln>
                  <a:noFill/>
                </a:ln>
                <a:solidFill>
                  <a:schemeClr val="tx1"/>
                </a:solidFill>
                <a:effectLst/>
                <a:latin typeface="Times New Roman" panose="02020603050405020304" pitchFamily="18" charset="0"/>
                <a:ea typeface="宋体" pitchFamily="2" charset="-122"/>
                <a:cs typeface="Times New Roman" panose="02020603050405020304" pitchFamily="18" charset="0"/>
              </a:rPr>
              <a:t> (</a:t>
            </a:r>
            <a:r>
              <a:rPr kumimoji="0" lang="en-US" altLang="zh-CN" sz="2400" b="0" i="0" u="none" strike="noStrike" cap="none" normalizeH="0" baseline="0" dirty="0" err="1" smtClean="0">
                <a:ln>
                  <a:noFill/>
                </a:ln>
                <a:solidFill>
                  <a:schemeClr val="tx1"/>
                </a:solidFill>
                <a:effectLst/>
                <a:latin typeface="Times New Roman" panose="02020603050405020304" pitchFamily="18" charset="0"/>
                <a:ea typeface="宋体" pitchFamily="2" charset="-122"/>
                <a:cs typeface="Times New Roman" panose="02020603050405020304" pitchFamily="18" charset="0"/>
              </a:rPr>
              <a:t>oSavePts.RootItem.Children.Count</a:t>
            </a:r>
            <a:r>
              <a:rPr kumimoji="0" lang="en-US" altLang="zh-CN" sz="2400" b="0" i="0" u="none" strike="noStrike" cap="none" normalizeH="0" baseline="0" dirty="0" smtClean="0">
                <a:ln>
                  <a:noFill/>
                </a:ln>
                <a:solidFill>
                  <a:schemeClr val="tx1"/>
                </a:solidFill>
                <a:effectLst/>
                <a:latin typeface="Times New Roman" panose="02020603050405020304" pitchFamily="18" charset="0"/>
                <a:ea typeface="宋体" pitchFamily="2" charset="-122"/>
                <a:cs typeface="Times New Roman" panose="02020603050405020304" pitchFamily="18" charset="0"/>
              </a:rPr>
              <a:t> &gt; 2)</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zh-CN" sz="2400" b="0" i="0" u="none" strike="noStrike" cap="none" normalizeH="0" baseline="0" dirty="0" smtClean="0">
                <a:ln>
                  <a:noFill/>
                </a:ln>
                <a:solidFill>
                  <a:schemeClr val="tx1"/>
                </a:solidFill>
                <a:effectLst/>
                <a:latin typeface="Times New Roman" panose="02020603050405020304" pitchFamily="18" charset="0"/>
                <a:ea typeface="宋体" pitchFamily="2" charset="-122"/>
                <a:cs typeface="Times New Roman" panose="02020603050405020304" pitchFamily="18" charset="0"/>
              </a:rPr>
              <a:t>  {</a:t>
            </a:r>
          </a:p>
          <a:p>
            <a:pPr lvl="0" defTabSz="914400" eaLnBrk="0" hangingPunct="0"/>
            <a:r>
              <a:rPr lang="en-US" altLang="zh-CN" sz="2400" dirty="0" smtClean="0">
                <a:latin typeface="Times New Roman" panose="02020603050405020304" pitchFamily="18" charset="0"/>
                <a:ea typeface="宋体" pitchFamily="2" charset="-122"/>
                <a:cs typeface="Times New Roman" panose="02020603050405020304" pitchFamily="18" charset="0"/>
              </a:rPr>
              <a:t>     </a:t>
            </a:r>
            <a:r>
              <a:rPr lang="en-US" altLang="zh-CN" sz="2400" dirty="0">
                <a:solidFill>
                  <a:srgbClr val="008000"/>
                </a:solidFill>
                <a:latin typeface="Times New Roman" panose="02020603050405020304" pitchFamily="18" charset="0"/>
                <a:ea typeface="宋体" pitchFamily="2" charset="-122"/>
                <a:cs typeface="Times New Roman" panose="02020603050405020304" pitchFamily="18" charset="0"/>
              </a:rPr>
              <a:t>// get the first saved viewpoint </a:t>
            </a:r>
          </a:p>
          <a:p>
            <a:pPr marL="0" marR="0" lvl="0" indent="0" defTabSz="914400" eaLnBrk="0" latinLnBrk="0" hangingPunct="0">
              <a:lnSpc>
                <a:spcPct val="100000"/>
              </a:lnSpc>
              <a:buClrTx/>
              <a:buSzTx/>
              <a:buFontTx/>
              <a:buNone/>
              <a:tabLst/>
            </a:pPr>
            <a:r>
              <a:rPr lang="en-US" altLang="zh-CN" sz="2400" dirty="0">
                <a:solidFill>
                  <a:srgbClr val="008000"/>
                </a:solidFill>
                <a:latin typeface="Times New Roman" panose="02020603050405020304" pitchFamily="18" charset="0"/>
                <a:ea typeface="宋体" pitchFamily="2" charset="-122"/>
                <a:cs typeface="Times New Roman" panose="02020603050405020304" pitchFamily="18" charset="0"/>
              </a:rPr>
              <a:t> </a:t>
            </a:r>
            <a:r>
              <a:rPr kumimoji="0" lang="en-US" altLang="zh-CN" sz="2400" b="0" i="0" u="none" strike="noStrike" cap="none" normalizeH="0" baseline="0" dirty="0" smtClean="0">
                <a:ln>
                  <a:noFill/>
                </a:ln>
                <a:solidFill>
                  <a:schemeClr val="tx1"/>
                </a:solidFill>
                <a:effectLst/>
                <a:latin typeface="Times New Roman" panose="02020603050405020304" pitchFamily="18" charset="0"/>
                <a:ea typeface="宋体" pitchFamily="2" charset="-122"/>
                <a:cs typeface="Times New Roman" panose="02020603050405020304" pitchFamily="18" charset="0"/>
              </a:rPr>
              <a:t>   </a:t>
            </a:r>
            <a:r>
              <a:rPr kumimoji="0" lang="en-US" altLang="zh-CN" sz="2400" b="0" i="0" u="none" strike="noStrike" cap="none" normalizeH="0" baseline="0" dirty="0" err="1" smtClean="0">
                <a:ln>
                  <a:noFill/>
                </a:ln>
                <a:solidFill>
                  <a:srgbClr val="2B91AF"/>
                </a:solidFill>
                <a:effectLst/>
                <a:latin typeface="Times New Roman" panose="02020603050405020304" pitchFamily="18" charset="0"/>
                <a:ea typeface="宋体" pitchFamily="2" charset="-122"/>
                <a:cs typeface="Times New Roman" panose="02020603050405020304" pitchFamily="18" charset="0"/>
              </a:rPr>
              <a:t>SavedViewpoint</a:t>
            </a:r>
            <a:r>
              <a:rPr kumimoji="0" lang="en-US" altLang="zh-CN" sz="2400" b="0" i="0" u="none" strike="noStrike" cap="none" normalizeH="0" baseline="0" dirty="0" smtClean="0">
                <a:ln>
                  <a:noFill/>
                </a:ln>
                <a:solidFill>
                  <a:schemeClr val="tx1"/>
                </a:solidFill>
                <a:effectLst/>
                <a:latin typeface="Times New Roman" panose="02020603050405020304" pitchFamily="18" charset="0"/>
                <a:ea typeface="宋体" pitchFamily="2" charset="-122"/>
                <a:cs typeface="Times New Roman" panose="02020603050405020304" pitchFamily="18" charset="0"/>
              </a:rPr>
              <a:t> oViewPt1 = (</a:t>
            </a:r>
            <a:r>
              <a:rPr kumimoji="0" lang="en-US" altLang="zh-CN" sz="2400" b="0" i="0" u="none" strike="noStrike" cap="none" normalizeH="0" baseline="0" dirty="0" err="1" smtClean="0">
                <a:ln>
                  <a:noFill/>
                </a:ln>
                <a:solidFill>
                  <a:srgbClr val="2B91AF"/>
                </a:solidFill>
                <a:effectLst/>
                <a:latin typeface="Times New Roman" panose="02020603050405020304" pitchFamily="18" charset="0"/>
                <a:ea typeface="宋体" pitchFamily="2" charset="-122"/>
                <a:cs typeface="Times New Roman" panose="02020603050405020304" pitchFamily="18" charset="0"/>
              </a:rPr>
              <a:t>SavedViewpoint</a:t>
            </a:r>
            <a:r>
              <a:rPr kumimoji="0" lang="en-US" altLang="zh-CN" sz="2400" b="0" i="0" u="none" strike="noStrike" cap="none" normalizeH="0" baseline="0" dirty="0" smtClean="0">
                <a:ln>
                  <a:noFill/>
                </a:ln>
                <a:solidFill>
                  <a:schemeClr val="tx1"/>
                </a:solidFill>
                <a:effectLst/>
                <a:latin typeface="Times New Roman" panose="02020603050405020304" pitchFamily="18" charset="0"/>
                <a:ea typeface="宋体" pitchFamily="2" charset="-122"/>
                <a:cs typeface="Times New Roman" panose="02020603050405020304" pitchFamily="18" charset="0"/>
              </a:rPr>
              <a:t>)</a:t>
            </a:r>
            <a:r>
              <a:rPr kumimoji="0" lang="en-US" altLang="zh-CN" sz="2400" b="0" i="0" u="none" strike="noStrike" cap="none" normalizeH="0" baseline="0" dirty="0" err="1" smtClean="0">
                <a:ln>
                  <a:noFill/>
                </a:ln>
                <a:solidFill>
                  <a:schemeClr val="tx1"/>
                </a:solidFill>
                <a:effectLst/>
                <a:latin typeface="Times New Roman" panose="02020603050405020304" pitchFamily="18" charset="0"/>
                <a:ea typeface="宋体" pitchFamily="2" charset="-122"/>
                <a:cs typeface="Times New Roman" panose="02020603050405020304" pitchFamily="18" charset="0"/>
              </a:rPr>
              <a:t>oSavePts.RootItem.Children</a:t>
            </a:r>
            <a:r>
              <a:rPr kumimoji="0" lang="en-US" altLang="zh-CN" sz="2400" b="0" i="0" u="none" strike="noStrike" cap="none" normalizeH="0" baseline="0" dirty="0" smtClean="0">
                <a:ln>
                  <a:noFill/>
                </a:ln>
                <a:solidFill>
                  <a:schemeClr val="tx1"/>
                </a:solidFill>
                <a:effectLst/>
                <a:latin typeface="Times New Roman" panose="02020603050405020304" pitchFamily="18" charset="0"/>
                <a:ea typeface="宋体" pitchFamily="2" charset="-122"/>
                <a:cs typeface="Times New Roman" panose="02020603050405020304" pitchFamily="18" charset="0"/>
              </a:rPr>
              <a:t>[0];</a:t>
            </a:r>
          </a:p>
          <a:p>
            <a:pPr defTabSz="914400" eaLnBrk="0" hangingPunct="0"/>
            <a:r>
              <a:rPr lang="en-US" altLang="zh-CN" sz="2400" dirty="0">
                <a:solidFill>
                  <a:srgbClr val="008000"/>
                </a:solidFill>
                <a:latin typeface="Times New Roman" panose="02020603050405020304" pitchFamily="18" charset="0"/>
                <a:ea typeface="宋体" pitchFamily="2" charset="-122"/>
                <a:cs typeface="Times New Roman" panose="02020603050405020304" pitchFamily="18" charset="0"/>
              </a:rPr>
              <a:t>    // get the second saved viewpoint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zh-CN" sz="2400" b="0" i="0" u="none" strike="noStrike" cap="none" normalizeH="0" baseline="0" dirty="0" smtClean="0">
                <a:ln>
                  <a:noFill/>
                </a:ln>
                <a:solidFill>
                  <a:schemeClr val="tx1"/>
                </a:solidFill>
                <a:effectLst/>
                <a:latin typeface="Times New Roman" panose="02020603050405020304" pitchFamily="18" charset="0"/>
                <a:ea typeface="宋体" pitchFamily="2" charset="-122"/>
                <a:cs typeface="Times New Roman" panose="02020603050405020304" pitchFamily="18" charset="0"/>
              </a:rPr>
              <a:t>    </a:t>
            </a:r>
            <a:r>
              <a:rPr kumimoji="0" lang="en-US" altLang="zh-CN" sz="2400" b="0" i="0" u="none" strike="noStrike" cap="none" normalizeH="0" baseline="0" dirty="0" err="1" smtClean="0">
                <a:ln>
                  <a:noFill/>
                </a:ln>
                <a:solidFill>
                  <a:srgbClr val="2B91AF"/>
                </a:solidFill>
                <a:effectLst/>
                <a:latin typeface="Times New Roman" panose="02020603050405020304" pitchFamily="18" charset="0"/>
                <a:ea typeface="宋体" pitchFamily="2" charset="-122"/>
                <a:cs typeface="Times New Roman" panose="02020603050405020304" pitchFamily="18" charset="0"/>
              </a:rPr>
              <a:t>SavedViewpoint</a:t>
            </a:r>
            <a:r>
              <a:rPr kumimoji="0" lang="en-US" altLang="zh-CN" sz="2400" b="0" i="0" u="none" strike="noStrike" cap="none" normalizeH="0" baseline="0" dirty="0" smtClean="0">
                <a:ln>
                  <a:noFill/>
                </a:ln>
                <a:solidFill>
                  <a:schemeClr val="tx1"/>
                </a:solidFill>
                <a:effectLst/>
                <a:latin typeface="Times New Roman" panose="02020603050405020304" pitchFamily="18" charset="0"/>
                <a:ea typeface="宋体" pitchFamily="2" charset="-122"/>
                <a:cs typeface="Times New Roman" panose="02020603050405020304" pitchFamily="18" charset="0"/>
              </a:rPr>
              <a:t> oViewPt2 = (</a:t>
            </a:r>
            <a:r>
              <a:rPr kumimoji="0" lang="en-US" altLang="zh-CN" sz="2400" b="0" i="0" u="none" strike="noStrike" cap="none" normalizeH="0" baseline="0" dirty="0" err="1" smtClean="0">
                <a:ln>
                  <a:noFill/>
                </a:ln>
                <a:solidFill>
                  <a:srgbClr val="2B91AF"/>
                </a:solidFill>
                <a:effectLst/>
                <a:latin typeface="Times New Roman" panose="02020603050405020304" pitchFamily="18" charset="0"/>
                <a:ea typeface="宋体" pitchFamily="2" charset="-122"/>
                <a:cs typeface="Times New Roman" panose="02020603050405020304" pitchFamily="18" charset="0"/>
              </a:rPr>
              <a:t>SavedViewpoint</a:t>
            </a:r>
            <a:r>
              <a:rPr kumimoji="0" lang="en-US" altLang="zh-CN" sz="2400" b="0" i="0" u="none" strike="noStrike" cap="none" normalizeH="0" baseline="0" dirty="0" smtClean="0">
                <a:ln>
                  <a:noFill/>
                </a:ln>
                <a:solidFill>
                  <a:schemeClr val="tx1"/>
                </a:solidFill>
                <a:effectLst/>
                <a:latin typeface="Times New Roman" panose="02020603050405020304" pitchFamily="18" charset="0"/>
                <a:ea typeface="宋体" pitchFamily="2" charset="-122"/>
                <a:cs typeface="Times New Roman" panose="02020603050405020304" pitchFamily="18" charset="0"/>
              </a:rPr>
              <a:t>)</a:t>
            </a:r>
            <a:r>
              <a:rPr kumimoji="0" lang="en-US" altLang="zh-CN" sz="2400" b="0" i="0" u="none" strike="noStrike" cap="none" normalizeH="0" baseline="0" dirty="0" err="1" smtClean="0">
                <a:ln>
                  <a:noFill/>
                </a:ln>
                <a:solidFill>
                  <a:schemeClr val="tx1"/>
                </a:solidFill>
                <a:effectLst/>
                <a:latin typeface="Times New Roman" panose="02020603050405020304" pitchFamily="18" charset="0"/>
                <a:ea typeface="宋体" pitchFamily="2" charset="-122"/>
                <a:cs typeface="Times New Roman" panose="02020603050405020304" pitchFamily="18" charset="0"/>
              </a:rPr>
              <a:t>oSavePts.RootItem.Children</a:t>
            </a:r>
            <a:r>
              <a:rPr kumimoji="0" lang="en-US" altLang="zh-CN" sz="2400" b="0" i="0" u="none" strike="noStrike" cap="none" normalizeH="0" baseline="0" dirty="0" smtClean="0">
                <a:ln>
                  <a:noFill/>
                </a:ln>
                <a:solidFill>
                  <a:schemeClr val="tx1"/>
                </a:solidFill>
                <a:effectLst/>
                <a:latin typeface="Times New Roman" panose="02020603050405020304" pitchFamily="18" charset="0"/>
                <a:ea typeface="宋体" pitchFamily="2" charset="-122"/>
                <a:cs typeface="Times New Roman" panose="02020603050405020304" pitchFamily="18" charset="0"/>
              </a:rPr>
              <a:t>[1];</a:t>
            </a:r>
          </a:p>
          <a:p>
            <a:pPr lvl="0" defTabSz="914400" eaLnBrk="0" hangingPunct="0"/>
            <a:r>
              <a:rPr lang="en-US" altLang="zh-CN" sz="2400" dirty="0">
                <a:solidFill>
                  <a:srgbClr val="008000"/>
                </a:solidFill>
                <a:latin typeface="Times New Roman" panose="02020603050405020304" pitchFamily="18" charset="0"/>
                <a:ea typeface="宋体" pitchFamily="2" charset="-122"/>
                <a:cs typeface="Times New Roman" panose="02020603050405020304" pitchFamily="18" charset="0"/>
              </a:rPr>
              <a:t>     // create a new folder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zh-CN" sz="2400" b="0" i="0" u="none" strike="noStrike" cap="none" normalizeH="0" baseline="0" dirty="0" smtClean="0">
                <a:ln>
                  <a:noFill/>
                </a:ln>
                <a:solidFill>
                  <a:schemeClr val="tx1"/>
                </a:solidFill>
                <a:effectLst/>
                <a:latin typeface="Times New Roman" panose="02020603050405020304" pitchFamily="18" charset="0"/>
                <a:ea typeface="宋体" pitchFamily="2" charset="-122"/>
                <a:cs typeface="Times New Roman" panose="02020603050405020304" pitchFamily="18" charset="0"/>
              </a:rPr>
              <a:t>    </a:t>
            </a:r>
            <a:r>
              <a:rPr kumimoji="0" lang="en-US" altLang="zh-CN" sz="2400" b="0" i="0" u="none" strike="noStrike" cap="none" normalizeH="0" baseline="0" dirty="0" err="1" smtClean="0">
                <a:ln>
                  <a:noFill/>
                </a:ln>
                <a:solidFill>
                  <a:srgbClr val="2B91AF"/>
                </a:solidFill>
                <a:effectLst/>
                <a:latin typeface="Times New Roman" panose="02020603050405020304" pitchFamily="18" charset="0"/>
                <a:ea typeface="宋体" pitchFamily="2" charset="-122"/>
                <a:cs typeface="Times New Roman" panose="02020603050405020304" pitchFamily="18" charset="0"/>
              </a:rPr>
              <a:t>FolderItem</a:t>
            </a:r>
            <a:r>
              <a:rPr kumimoji="0" lang="en-US" altLang="zh-CN" sz="2400" b="0" i="0" u="none" strike="noStrike" cap="none" normalizeH="0" baseline="0" dirty="0" smtClean="0">
                <a:ln>
                  <a:noFill/>
                </a:ln>
                <a:solidFill>
                  <a:schemeClr val="tx1"/>
                </a:solidFill>
                <a:effectLst/>
                <a:latin typeface="Times New Roman" panose="02020603050405020304" pitchFamily="18" charset="0"/>
                <a:ea typeface="宋体" pitchFamily="2" charset="-122"/>
                <a:cs typeface="Times New Roman" panose="02020603050405020304" pitchFamily="18" charset="0"/>
              </a:rPr>
              <a:t> </a:t>
            </a:r>
            <a:r>
              <a:rPr kumimoji="0" lang="en-US" altLang="zh-CN" sz="2400" b="0" i="0" u="none" strike="noStrike" cap="none" normalizeH="0" baseline="0" dirty="0" err="1" smtClean="0">
                <a:ln>
                  <a:noFill/>
                </a:ln>
                <a:solidFill>
                  <a:schemeClr val="tx1"/>
                </a:solidFill>
                <a:effectLst/>
                <a:latin typeface="Times New Roman" panose="02020603050405020304" pitchFamily="18" charset="0"/>
                <a:ea typeface="宋体" pitchFamily="2" charset="-122"/>
                <a:cs typeface="Times New Roman" panose="02020603050405020304" pitchFamily="18" charset="0"/>
              </a:rPr>
              <a:t>oFolder</a:t>
            </a:r>
            <a:r>
              <a:rPr kumimoji="0" lang="en-US" altLang="zh-CN" sz="2400" b="0" i="0" u="none" strike="noStrike" cap="none" normalizeH="0" baseline="0" dirty="0" smtClean="0">
                <a:ln>
                  <a:noFill/>
                </a:ln>
                <a:solidFill>
                  <a:schemeClr val="tx1"/>
                </a:solidFill>
                <a:effectLst/>
                <a:latin typeface="Times New Roman" panose="02020603050405020304" pitchFamily="18" charset="0"/>
                <a:ea typeface="宋体" pitchFamily="2" charset="-122"/>
                <a:cs typeface="Times New Roman" panose="02020603050405020304" pitchFamily="18" charset="0"/>
              </a:rPr>
              <a:t> = </a:t>
            </a:r>
            <a:r>
              <a:rPr kumimoji="0" lang="en-US" altLang="zh-CN" sz="2400" b="0" i="0" u="none" strike="noStrike" cap="none" normalizeH="0" baseline="0" dirty="0" smtClean="0">
                <a:ln>
                  <a:noFill/>
                </a:ln>
                <a:solidFill>
                  <a:srgbClr val="0000FF"/>
                </a:solidFill>
                <a:effectLst/>
                <a:latin typeface="Times New Roman" panose="02020603050405020304" pitchFamily="18" charset="0"/>
                <a:ea typeface="宋体" pitchFamily="2" charset="-122"/>
                <a:cs typeface="Times New Roman" panose="02020603050405020304" pitchFamily="18" charset="0"/>
              </a:rPr>
              <a:t>new</a:t>
            </a:r>
            <a:r>
              <a:rPr kumimoji="0" lang="en-US" altLang="zh-CN" sz="2400" b="0" i="0" u="none" strike="noStrike" cap="none" normalizeH="0" baseline="0" dirty="0" smtClean="0">
                <a:ln>
                  <a:noFill/>
                </a:ln>
                <a:solidFill>
                  <a:schemeClr val="tx1"/>
                </a:solidFill>
                <a:effectLst/>
                <a:latin typeface="Times New Roman" panose="02020603050405020304" pitchFamily="18" charset="0"/>
                <a:ea typeface="宋体" pitchFamily="2" charset="-122"/>
                <a:cs typeface="Times New Roman" panose="02020603050405020304" pitchFamily="18" charset="0"/>
              </a:rPr>
              <a:t> </a:t>
            </a:r>
            <a:r>
              <a:rPr kumimoji="0" lang="en-US" altLang="zh-CN" sz="2400" b="0" i="0" u="none" strike="noStrike" cap="none" normalizeH="0" baseline="0" dirty="0" err="1" smtClean="0">
                <a:ln>
                  <a:noFill/>
                </a:ln>
                <a:solidFill>
                  <a:srgbClr val="2B91AF"/>
                </a:solidFill>
                <a:effectLst/>
                <a:latin typeface="Times New Roman" panose="02020603050405020304" pitchFamily="18" charset="0"/>
                <a:ea typeface="宋体" pitchFamily="2" charset="-122"/>
                <a:cs typeface="Times New Roman" panose="02020603050405020304" pitchFamily="18" charset="0"/>
              </a:rPr>
              <a:t>FolderItem</a:t>
            </a:r>
            <a:r>
              <a:rPr kumimoji="0" lang="en-US" altLang="zh-CN" sz="2400" b="0" i="0" u="none" strike="noStrike" cap="none" normalizeH="0" baseline="0" dirty="0" smtClean="0">
                <a:ln>
                  <a:noFill/>
                </a:ln>
                <a:solidFill>
                  <a:schemeClr val="tx1"/>
                </a:solidFill>
                <a:effectLst/>
                <a:latin typeface="Times New Roman" panose="02020603050405020304" pitchFamily="18" charset="0"/>
                <a:ea typeface="宋体" pitchFamily="2" charset="-122"/>
                <a:cs typeface="Times New Roman" panose="02020603050405020304" pitchFamily="18" charset="0"/>
              </a:rPr>
              <a:t>();</a:t>
            </a:r>
          </a:p>
          <a:p>
            <a:pPr defTabSz="914400" eaLnBrk="0" hangingPunct="0"/>
            <a:r>
              <a:rPr kumimoji="0" lang="en-US" altLang="zh-CN" sz="2400" b="0" i="0" u="none" strike="noStrike" cap="none" normalizeH="0" baseline="0" dirty="0" smtClean="0">
                <a:ln>
                  <a:noFill/>
                </a:ln>
                <a:solidFill>
                  <a:schemeClr val="tx1"/>
                </a:solidFill>
                <a:effectLst/>
                <a:latin typeface="Times New Roman" panose="02020603050405020304" pitchFamily="18" charset="0"/>
                <a:ea typeface="宋体" pitchFamily="2" charset="-122"/>
                <a:cs typeface="Times New Roman" panose="02020603050405020304" pitchFamily="18" charset="0"/>
              </a:rPr>
              <a:t>    </a:t>
            </a:r>
            <a:r>
              <a:rPr kumimoji="0" lang="en-US" altLang="zh-CN" sz="2400" b="0" i="0" u="none" strike="noStrike" cap="none" normalizeH="0" baseline="0" dirty="0" err="1" smtClean="0">
                <a:ln>
                  <a:noFill/>
                </a:ln>
                <a:solidFill>
                  <a:schemeClr val="tx1"/>
                </a:solidFill>
                <a:effectLst/>
                <a:latin typeface="Times New Roman" panose="02020603050405020304" pitchFamily="18" charset="0"/>
                <a:ea typeface="宋体" pitchFamily="2" charset="-122"/>
                <a:cs typeface="Times New Roman" panose="02020603050405020304" pitchFamily="18" charset="0"/>
              </a:rPr>
              <a:t>oFolder.DisplayName</a:t>
            </a:r>
            <a:r>
              <a:rPr kumimoji="0" lang="en-US" altLang="zh-CN" sz="2400" b="0" i="0" u="none" strike="noStrike" cap="none" normalizeH="0" baseline="0" dirty="0" smtClean="0">
                <a:ln>
                  <a:noFill/>
                </a:ln>
                <a:solidFill>
                  <a:schemeClr val="tx1"/>
                </a:solidFill>
                <a:effectLst/>
                <a:latin typeface="Times New Roman" panose="02020603050405020304" pitchFamily="18" charset="0"/>
                <a:ea typeface="宋体" pitchFamily="2" charset="-122"/>
                <a:cs typeface="Times New Roman" panose="02020603050405020304" pitchFamily="18" charset="0"/>
              </a:rPr>
              <a:t> = </a:t>
            </a:r>
            <a:r>
              <a:rPr lang="en-US" altLang="zh-CN" sz="2400" dirty="0">
                <a:solidFill>
                  <a:srgbClr val="A31515"/>
                </a:solidFill>
                <a:latin typeface="Times New Roman" panose="02020603050405020304" pitchFamily="18" charset="0"/>
                <a:ea typeface="宋体" pitchFamily="2" charset="-122"/>
                <a:cs typeface="Times New Roman" panose="02020603050405020304" pitchFamily="18" charset="0"/>
              </a:rPr>
              <a:t>" </a:t>
            </a:r>
            <a:r>
              <a:rPr lang="en-US" altLang="zh-CN" sz="2400" dirty="0" err="1" smtClean="0">
                <a:solidFill>
                  <a:srgbClr val="A31515"/>
                </a:solidFill>
                <a:latin typeface="Times New Roman" panose="02020603050405020304" pitchFamily="18" charset="0"/>
                <a:ea typeface="宋体" pitchFamily="2" charset="-122"/>
                <a:cs typeface="Times New Roman" panose="02020603050405020304" pitchFamily="18" charset="0"/>
              </a:rPr>
              <a:t>NewFolder</a:t>
            </a:r>
            <a:r>
              <a:rPr lang="en-US" altLang="zh-CN" sz="2400" dirty="0" smtClean="0">
                <a:solidFill>
                  <a:srgbClr val="A31515"/>
                </a:solidFill>
                <a:latin typeface="Times New Roman" panose="02020603050405020304" pitchFamily="18" charset="0"/>
                <a:ea typeface="宋体" pitchFamily="2" charset="-122"/>
                <a:cs typeface="Times New Roman" panose="02020603050405020304" pitchFamily="18" charset="0"/>
              </a:rPr>
              <a:t>"</a:t>
            </a:r>
            <a:r>
              <a:rPr lang="en-US" altLang="zh-CN" sz="2400" dirty="0" smtClean="0">
                <a:latin typeface="Times New Roman" panose="02020603050405020304" pitchFamily="18" charset="0"/>
                <a:ea typeface="宋体" pitchFamily="2" charset="-122"/>
                <a:cs typeface="Times New Roman" panose="02020603050405020304" pitchFamily="18" charset="0"/>
              </a:rPr>
              <a:t>;</a:t>
            </a:r>
            <a:endParaRPr kumimoji="0" lang="en-US" altLang="zh-CN" sz="2400" b="0" i="0" u="none" strike="noStrike" cap="none" normalizeH="0" baseline="0" dirty="0" smtClean="0">
              <a:ln>
                <a:noFill/>
              </a:ln>
              <a:solidFill>
                <a:schemeClr val="tx1"/>
              </a:solidFill>
              <a:effectLst/>
              <a:latin typeface="Times New Roman" panose="02020603050405020304" pitchFamily="18" charset="0"/>
              <a:ea typeface="宋体" pitchFamily="2" charset="-122"/>
              <a:cs typeface="Times New Roman" panose="02020603050405020304" pitchFamily="18" charset="0"/>
            </a:endParaRPr>
          </a:p>
          <a:p>
            <a:pPr marL="0" marR="0" indent="0" defTabSz="914400" eaLnBrk="0" latinLnBrk="0" hangingPunct="0">
              <a:lnSpc>
                <a:spcPct val="100000"/>
              </a:lnSpc>
              <a:buClrTx/>
              <a:buSzTx/>
              <a:buFontTx/>
              <a:buNone/>
              <a:tabLst/>
            </a:pPr>
            <a:r>
              <a:rPr lang="en-US" altLang="zh-CN" sz="2400" dirty="0" smtClean="0">
                <a:latin typeface="Times New Roman" panose="02020603050405020304" pitchFamily="18" charset="0"/>
                <a:ea typeface="宋体" pitchFamily="2" charset="-122"/>
                <a:cs typeface="Times New Roman" panose="02020603050405020304" pitchFamily="18" charset="0"/>
              </a:rPr>
              <a:t>    </a:t>
            </a:r>
            <a:r>
              <a:rPr lang="en-US" altLang="zh-CN" sz="2400" dirty="0" smtClean="0">
                <a:solidFill>
                  <a:srgbClr val="008000"/>
                </a:solidFill>
                <a:latin typeface="Times New Roman" panose="02020603050405020304" pitchFamily="18" charset="0"/>
                <a:ea typeface="宋体" pitchFamily="2" charset="-122"/>
                <a:cs typeface="Times New Roman" panose="02020603050405020304" pitchFamily="18" charset="0"/>
              </a:rPr>
              <a:t>/</a:t>
            </a:r>
            <a:r>
              <a:rPr lang="en-US" altLang="zh-CN" sz="2400" dirty="0" smtClean="0">
                <a:latin typeface="Times New Roman" panose="02020603050405020304" pitchFamily="18" charset="0"/>
                <a:ea typeface="宋体" pitchFamily="2" charset="-122"/>
                <a:cs typeface="Times New Roman" panose="02020603050405020304" pitchFamily="18" charset="0"/>
              </a:rPr>
              <a:t>/</a:t>
            </a:r>
            <a:r>
              <a:rPr lang="en-US" altLang="zh-CN" sz="2400" dirty="0" smtClean="0">
                <a:solidFill>
                  <a:srgbClr val="008000"/>
                </a:solidFill>
                <a:latin typeface="Times New Roman" panose="02020603050405020304" pitchFamily="18" charset="0"/>
                <a:ea typeface="宋体" pitchFamily="2" charset="-122"/>
                <a:cs typeface="Times New Roman" panose="02020603050405020304" pitchFamily="18" charset="0"/>
              </a:rPr>
              <a:t>add the two saved viewpoints to the folder</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zh-CN" sz="2400" b="0" i="0" u="none" strike="noStrike" cap="none" normalizeH="0" baseline="0" dirty="0" smtClean="0">
                <a:ln>
                  <a:noFill/>
                </a:ln>
                <a:solidFill>
                  <a:schemeClr val="tx1"/>
                </a:solidFill>
                <a:effectLst/>
                <a:latin typeface="Times New Roman" panose="02020603050405020304" pitchFamily="18" charset="0"/>
                <a:ea typeface="宋体" pitchFamily="2" charset="-122"/>
                <a:cs typeface="Times New Roman" panose="02020603050405020304" pitchFamily="18" charset="0"/>
              </a:rPr>
              <a:t>    </a:t>
            </a:r>
            <a:r>
              <a:rPr kumimoji="0" lang="en-US" altLang="zh-CN" sz="2400" b="0" i="0" u="none" strike="noStrike" cap="none" normalizeH="0" baseline="0" dirty="0" err="1" smtClean="0">
                <a:ln>
                  <a:noFill/>
                </a:ln>
                <a:solidFill>
                  <a:schemeClr val="tx1"/>
                </a:solidFill>
                <a:effectLst/>
                <a:latin typeface="Times New Roman" panose="02020603050405020304" pitchFamily="18" charset="0"/>
                <a:ea typeface="宋体" pitchFamily="2" charset="-122"/>
                <a:cs typeface="Times New Roman" panose="02020603050405020304" pitchFamily="18" charset="0"/>
              </a:rPr>
              <a:t>oFolder.Children.Add</a:t>
            </a:r>
            <a:r>
              <a:rPr kumimoji="0" lang="en-US" altLang="zh-CN" sz="2400" b="0" i="0" u="none" strike="noStrike" cap="none" normalizeH="0" baseline="0" dirty="0" smtClean="0">
                <a:ln>
                  <a:noFill/>
                </a:ln>
                <a:solidFill>
                  <a:schemeClr val="tx1"/>
                </a:solidFill>
                <a:effectLst/>
                <a:latin typeface="Times New Roman" panose="02020603050405020304" pitchFamily="18" charset="0"/>
                <a:ea typeface="宋体" pitchFamily="2" charset="-122"/>
                <a:cs typeface="Times New Roman" panose="02020603050405020304" pitchFamily="18" charset="0"/>
              </a:rPr>
              <a:t>(oViewPt1);</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zh-CN" sz="2400" b="0" i="0" u="none" strike="noStrike" cap="none" normalizeH="0" baseline="0" dirty="0" smtClean="0">
                <a:ln>
                  <a:noFill/>
                </a:ln>
                <a:solidFill>
                  <a:schemeClr val="tx1"/>
                </a:solidFill>
                <a:effectLst/>
                <a:latin typeface="Times New Roman" panose="02020603050405020304" pitchFamily="18" charset="0"/>
                <a:ea typeface="宋体" pitchFamily="2" charset="-122"/>
                <a:cs typeface="Times New Roman" panose="02020603050405020304" pitchFamily="18" charset="0"/>
              </a:rPr>
              <a:t>    </a:t>
            </a:r>
            <a:r>
              <a:rPr kumimoji="0" lang="en-US" altLang="zh-CN" sz="2400" b="0" i="0" u="none" strike="noStrike" cap="none" normalizeH="0" baseline="0" dirty="0" err="1" smtClean="0">
                <a:ln>
                  <a:noFill/>
                </a:ln>
                <a:solidFill>
                  <a:schemeClr val="tx1"/>
                </a:solidFill>
                <a:effectLst/>
                <a:latin typeface="Times New Roman" panose="02020603050405020304" pitchFamily="18" charset="0"/>
                <a:ea typeface="宋体" pitchFamily="2" charset="-122"/>
                <a:cs typeface="Times New Roman" panose="02020603050405020304" pitchFamily="18" charset="0"/>
              </a:rPr>
              <a:t>oFolder.Children.Add</a:t>
            </a:r>
            <a:r>
              <a:rPr kumimoji="0" lang="en-US" altLang="zh-CN" sz="2400" b="0" i="0" u="none" strike="noStrike" cap="none" normalizeH="0" baseline="0" dirty="0" smtClean="0">
                <a:ln>
                  <a:noFill/>
                </a:ln>
                <a:solidFill>
                  <a:schemeClr val="tx1"/>
                </a:solidFill>
                <a:effectLst/>
                <a:latin typeface="Times New Roman" panose="02020603050405020304" pitchFamily="18" charset="0"/>
                <a:ea typeface="宋体" pitchFamily="2" charset="-122"/>
                <a:cs typeface="Times New Roman" panose="02020603050405020304" pitchFamily="18" charset="0"/>
              </a:rPr>
              <a:t>(oViewPt2);</a:t>
            </a:r>
          </a:p>
          <a:p>
            <a:pPr marL="0" marR="0" lvl="0" indent="0" algn="l" defTabSz="914400" rtl="0" eaLnBrk="0" fontAlgn="base" latinLnBrk="0" hangingPunct="0">
              <a:lnSpc>
                <a:spcPct val="100000"/>
              </a:lnSpc>
              <a:spcBef>
                <a:spcPct val="0"/>
              </a:spcBef>
              <a:spcAft>
                <a:spcPct val="0"/>
              </a:spcAft>
              <a:buClrTx/>
              <a:buSzTx/>
              <a:buFontTx/>
              <a:buNone/>
              <a:tabLst/>
            </a:pPr>
            <a:r>
              <a:rPr lang="en-US" altLang="zh-CN" sz="2400" dirty="0">
                <a:latin typeface="Times New Roman" panose="02020603050405020304" pitchFamily="18" charset="0"/>
                <a:ea typeface="宋体" pitchFamily="2" charset="-122"/>
                <a:cs typeface="Times New Roman" panose="02020603050405020304" pitchFamily="18" charset="0"/>
              </a:rPr>
              <a:t> </a:t>
            </a:r>
            <a:r>
              <a:rPr lang="en-US" altLang="zh-CN" sz="2400" dirty="0" smtClean="0">
                <a:latin typeface="Times New Roman" panose="02020603050405020304" pitchFamily="18" charset="0"/>
                <a:ea typeface="宋体" pitchFamily="2" charset="-122"/>
                <a:cs typeface="Times New Roman" panose="02020603050405020304" pitchFamily="18" charset="0"/>
              </a:rPr>
              <a:t>  </a:t>
            </a:r>
            <a:r>
              <a:rPr lang="en-US" altLang="zh-CN" sz="2400" dirty="0">
                <a:solidFill>
                  <a:srgbClr val="008000"/>
                </a:solidFill>
                <a:latin typeface="Times New Roman" panose="02020603050405020304" pitchFamily="18" charset="0"/>
                <a:ea typeface="宋体" pitchFamily="2" charset="-122"/>
                <a:cs typeface="Times New Roman" panose="02020603050405020304" pitchFamily="18" charset="0"/>
              </a:rPr>
              <a:t>//add folder to the collection of saved viewpoints.</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zh-CN" sz="2400" b="0" i="0" u="none" strike="noStrike" cap="none" normalizeH="0" baseline="0" dirty="0" smtClean="0">
                <a:ln>
                  <a:noFill/>
                </a:ln>
                <a:solidFill>
                  <a:schemeClr val="tx1"/>
                </a:solidFill>
                <a:effectLst/>
                <a:latin typeface="Times New Roman" panose="02020603050405020304" pitchFamily="18" charset="0"/>
                <a:ea typeface="宋体" pitchFamily="2" charset="-122"/>
                <a:cs typeface="Times New Roman" panose="02020603050405020304" pitchFamily="18" charset="0"/>
              </a:rPr>
              <a:t>    </a:t>
            </a:r>
            <a:r>
              <a:rPr kumimoji="0" lang="en-US" altLang="zh-CN" sz="2400" b="0" i="0" u="none" strike="noStrike" cap="none" normalizeH="0" baseline="0" dirty="0" err="1" smtClean="0">
                <a:ln>
                  <a:noFill/>
                </a:ln>
                <a:solidFill>
                  <a:schemeClr val="tx1"/>
                </a:solidFill>
                <a:effectLst/>
                <a:latin typeface="Times New Roman" panose="02020603050405020304" pitchFamily="18" charset="0"/>
                <a:ea typeface="宋体" pitchFamily="2" charset="-122"/>
                <a:cs typeface="Times New Roman" panose="02020603050405020304" pitchFamily="18" charset="0"/>
              </a:rPr>
              <a:t>oDoc.SavedViewpoints.AddCopy</a:t>
            </a:r>
            <a:r>
              <a:rPr kumimoji="0" lang="en-US" altLang="zh-CN" sz="2400" b="0" i="0" u="none" strike="noStrike" cap="none" normalizeH="0" baseline="0" dirty="0" smtClean="0">
                <a:ln>
                  <a:noFill/>
                </a:ln>
                <a:solidFill>
                  <a:schemeClr val="tx1"/>
                </a:solidFill>
                <a:effectLst/>
                <a:latin typeface="Times New Roman" panose="02020603050405020304" pitchFamily="18" charset="0"/>
                <a:ea typeface="宋体" pitchFamily="2" charset="-122"/>
                <a:cs typeface="Times New Roman" panose="02020603050405020304" pitchFamily="18" charset="0"/>
              </a:rPr>
              <a:t>(</a:t>
            </a:r>
            <a:r>
              <a:rPr kumimoji="0" lang="en-US" altLang="zh-CN" sz="2400" b="0" i="0" u="none" strike="noStrike" cap="none" normalizeH="0" baseline="0" dirty="0" err="1" smtClean="0">
                <a:ln>
                  <a:noFill/>
                </a:ln>
                <a:solidFill>
                  <a:schemeClr val="tx1"/>
                </a:solidFill>
                <a:effectLst/>
                <a:latin typeface="Times New Roman" panose="02020603050405020304" pitchFamily="18" charset="0"/>
                <a:ea typeface="宋体" pitchFamily="2" charset="-122"/>
                <a:cs typeface="Times New Roman" panose="02020603050405020304" pitchFamily="18" charset="0"/>
              </a:rPr>
              <a:t>oFolder</a:t>
            </a:r>
            <a:r>
              <a:rPr kumimoji="0" lang="en-US" altLang="zh-CN" sz="2400" b="0" i="0" u="none" strike="noStrike" cap="none" normalizeH="0" baseline="0" dirty="0" smtClean="0">
                <a:ln>
                  <a:noFill/>
                </a:ln>
                <a:solidFill>
                  <a:schemeClr val="tx1"/>
                </a:solidFill>
                <a:effectLst/>
                <a:latin typeface="Times New Roman" panose="02020603050405020304" pitchFamily="18" charset="0"/>
                <a:ea typeface="宋体" pitchFamily="2" charset="-122"/>
                <a:cs typeface="Times New Roman" panose="02020603050405020304" pitchFamily="18" charset="0"/>
              </a:rPr>
              <a:t>);</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zh-CN" sz="2400" b="0" i="0" u="none" strike="noStrike" cap="none" normalizeH="0" baseline="0" dirty="0" smtClean="0">
                <a:ln>
                  <a:noFill/>
                </a:ln>
                <a:solidFill>
                  <a:schemeClr val="tx1"/>
                </a:solidFill>
                <a:effectLst/>
                <a:latin typeface="Times New Roman" panose="02020603050405020304" pitchFamily="18" charset="0"/>
                <a:ea typeface="宋体" pitchFamily="2" charset="-122"/>
                <a:cs typeface="Times New Roman" panose="02020603050405020304" pitchFamily="18" charset="0"/>
              </a:rPr>
              <a:t>  }  </a:t>
            </a:r>
            <a:r>
              <a:rPr kumimoji="0" lang="en-US" altLang="zh-CN" sz="2400" b="0" i="0" u="none" strike="noStrike" cap="none" normalizeH="0" baseline="0" dirty="0" smtClean="0">
                <a:ln>
                  <a:noFill/>
                </a:ln>
                <a:solidFill>
                  <a:srgbClr val="0000FF"/>
                </a:solidFill>
                <a:effectLst/>
                <a:latin typeface="Times New Roman" panose="02020603050405020304" pitchFamily="18" charset="0"/>
                <a:ea typeface="宋体" pitchFamily="2" charset="-122"/>
                <a:cs typeface="Times New Roman" panose="02020603050405020304" pitchFamily="18" charset="0"/>
              </a:rPr>
              <a:t> </a:t>
            </a:r>
            <a:endParaRPr kumimoji="0" lang="en-US" altLang="zh-CN" sz="2400" b="0" i="0" u="none" strike="noStrike" cap="none" normalizeH="0" baseline="0" dirty="0" smtClean="0">
              <a:ln>
                <a:noFill/>
              </a:ln>
              <a:solidFill>
                <a:schemeClr val="tx1"/>
              </a:solidFill>
              <a:effectLst/>
              <a:latin typeface="Times New Roman" panose="02020603050405020304" pitchFamily="18" charset="0"/>
              <a:ea typeface="宋体" pitchFamily="2" charset="-122"/>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zh-CN" sz="2400" b="0" i="0" u="none" strike="noStrike" cap="none" normalizeH="0" baseline="0" dirty="0" smtClean="0">
              <a:ln>
                <a:noFill/>
              </a:ln>
              <a:solidFill>
                <a:schemeClr val="tx1"/>
              </a:solidFill>
              <a:effectLst/>
              <a:latin typeface="Times New Roman" panose="02020603050405020304" pitchFamily="18" charset="0"/>
              <a:ea typeface="宋体" pitchFamily="2" charset="-122"/>
              <a:cs typeface="Times New Roman" panose="02020603050405020304" pitchFamily="18" charset="0"/>
            </a:endParaRPr>
          </a:p>
        </p:txBody>
      </p:sp>
    </p:spTree>
    <p:extLst>
      <p:ext uri="{BB962C8B-B14F-4D97-AF65-F5344CB8AC3E}">
        <p14:creationId xmlns:p14="http://schemas.microsoft.com/office/powerpoint/2010/main" val="423407529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CN" dirty="0" smtClean="0"/>
              <a:t>Demo: Move Saved Viewpoint </a:t>
            </a:r>
            <a:r>
              <a:rPr lang="en-US" altLang="zh-CN" dirty="0"/>
              <a:t>to </a:t>
            </a:r>
            <a:r>
              <a:rPr lang="en-US" altLang="zh-CN" dirty="0" smtClean="0"/>
              <a:t>Folder</a:t>
            </a:r>
            <a:br>
              <a:rPr lang="en-US" altLang="zh-CN" dirty="0" smtClean="0"/>
            </a:br>
            <a:endParaRPr lang="zh-CN" altLang="en-US" dirty="0"/>
          </a:p>
        </p:txBody>
      </p:sp>
      <p:sp>
        <p:nvSpPr>
          <p:cNvPr id="3" name="Rectangle 2"/>
          <p:cNvSpPr/>
          <p:nvPr/>
        </p:nvSpPr>
        <p:spPr>
          <a:xfrm>
            <a:off x="672612" y="2363787"/>
            <a:ext cx="10935050" cy="6001643"/>
          </a:xfrm>
          <a:prstGeom prst="rect">
            <a:avLst/>
          </a:prstGeom>
        </p:spPr>
        <p:txBody>
          <a:bodyPr wrap="square">
            <a:spAutoFit/>
          </a:bodyPr>
          <a:lstStyle/>
          <a:p>
            <a:r>
              <a:rPr lang="en-US" altLang="zh-CN" sz="2400" dirty="0">
                <a:solidFill>
                  <a:srgbClr val="2B91AF"/>
                </a:solidFill>
                <a:highlight>
                  <a:srgbClr val="FFFFFF"/>
                </a:highlight>
                <a:latin typeface="Times New Roman" panose="02020603050405020304" pitchFamily="18" charset="0"/>
                <a:cs typeface="Times New Roman" panose="02020603050405020304" pitchFamily="18" charset="0"/>
              </a:rPr>
              <a:t>Document</a:t>
            </a:r>
            <a:r>
              <a:rPr lang="en-US" altLang="zh-CN" sz="2400" dirty="0">
                <a:solidFill>
                  <a:srgbClr val="000000"/>
                </a:solidFill>
                <a:highlight>
                  <a:srgbClr val="FFFFFF"/>
                </a:highlight>
                <a:latin typeface="Times New Roman" panose="02020603050405020304" pitchFamily="18" charset="0"/>
                <a:cs typeface="Times New Roman" panose="02020603050405020304" pitchFamily="18" charset="0"/>
              </a:rPr>
              <a:t> </a:t>
            </a:r>
            <a:r>
              <a:rPr lang="en-US" altLang="zh-CN" sz="2400" dirty="0" err="1">
                <a:solidFill>
                  <a:srgbClr val="000000"/>
                </a:solidFill>
                <a:highlight>
                  <a:srgbClr val="FFFFFF"/>
                </a:highlight>
                <a:latin typeface="Times New Roman" panose="02020603050405020304" pitchFamily="18" charset="0"/>
                <a:cs typeface="Times New Roman" panose="02020603050405020304" pitchFamily="18" charset="0"/>
              </a:rPr>
              <a:t>oDoc</a:t>
            </a:r>
            <a:r>
              <a:rPr lang="en-US" altLang="zh-CN" sz="2400" dirty="0">
                <a:solidFill>
                  <a:srgbClr val="000000"/>
                </a:solidFill>
                <a:highlight>
                  <a:srgbClr val="FFFFFF"/>
                </a:highlight>
                <a:latin typeface="Times New Roman" panose="02020603050405020304" pitchFamily="18" charset="0"/>
                <a:cs typeface="Times New Roman" panose="02020603050405020304" pitchFamily="18" charset="0"/>
              </a:rPr>
              <a:t> = </a:t>
            </a:r>
            <a:r>
              <a:rPr lang="en-US" altLang="zh-CN" sz="2400" dirty="0" err="1">
                <a:solidFill>
                  <a:srgbClr val="000000"/>
                </a:solidFill>
                <a:highlight>
                  <a:srgbClr val="FFFFFF"/>
                </a:highlight>
                <a:latin typeface="Times New Roman" panose="02020603050405020304" pitchFamily="18" charset="0"/>
                <a:cs typeface="Times New Roman" panose="02020603050405020304" pitchFamily="18" charset="0"/>
              </a:rPr>
              <a:t>Autodesk.Navisworks.Api.</a:t>
            </a:r>
            <a:r>
              <a:rPr lang="en-US" altLang="zh-CN" sz="2400" dirty="0" err="1">
                <a:solidFill>
                  <a:srgbClr val="2B91AF"/>
                </a:solidFill>
                <a:highlight>
                  <a:srgbClr val="FFFFFF"/>
                </a:highlight>
                <a:latin typeface="Times New Roman" panose="02020603050405020304" pitchFamily="18" charset="0"/>
                <a:cs typeface="Times New Roman" panose="02020603050405020304" pitchFamily="18" charset="0"/>
              </a:rPr>
              <a:t>Application</a:t>
            </a:r>
            <a:r>
              <a:rPr lang="en-US" altLang="zh-CN" sz="2400" dirty="0" err="1">
                <a:solidFill>
                  <a:srgbClr val="000000"/>
                </a:solidFill>
                <a:highlight>
                  <a:srgbClr val="FFFFFF"/>
                </a:highlight>
                <a:latin typeface="Times New Roman" panose="02020603050405020304" pitchFamily="18" charset="0"/>
                <a:cs typeface="Times New Roman" panose="02020603050405020304" pitchFamily="18" charset="0"/>
              </a:rPr>
              <a:t>.ActiveDocument</a:t>
            </a:r>
            <a:r>
              <a:rPr lang="en-US" altLang="zh-CN" sz="2400" dirty="0">
                <a:solidFill>
                  <a:srgbClr val="000000"/>
                </a:solidFill>
                <a:highlight>
                  <a:srgbClr val="FFFFFF"/>
                </a:highlight>
                <a:latin typeface="Times New Roman" panose="02020603050405020304" pitchFamily="18" charset="0"/>
                <a:cs typeface="Times New Roman" panose="02020603050405020304" pitchFamily="18" charset="0"/>
              </a:rPr>
              <a:t>;</a:t>
            </a:r>
          </a:p>
          <a:p>
            <a:r>
              <a:rPr lang="en-US" altLang="zh-CN" sz="2400" dirty="0">
                <a:solidFill>
                  <a:srgbClr val="008000"/>
                </a:solidFill>
                <a:highlight>
                  <a:srgbClr val="FFFFFF"/>
                </a:highlight>
                <a:latin typeface="Times New Roman" panose="02020603050405020304" pitchFamily="18" charset="0"/>
                <a:cs typeface="Times New Roman" panose="02020603050405020304" pitchFamily="18" charset="0"/>
              </a:rPr>
              <a:t>//get document part: </a:t>
            </a:r>
            <a:r>
              <a:rPr lang="en-US" altLang="zh-CN" sz="2400" dirty="0" err="1">
                <a:solidFill>
                  <a:srgbClr val="008000"/>
                </a:solidFill>
                <a:highlight>
                  <a:srgbClr val="FFFFFF"/>
                </a:highlight>
                <a:latin typeface="Times New Roman" panose="02020603050405020304" pitchFamily="18" charset="0"/>
                <a:cs typeface="Times New Roman" panose="02020603050405020304" pitchFamily="18" charset="0"/>
              </a:rPr>
              <a:t>SavedViewpoints</a:t>
            </a:r>
            <a:endParaRPr lang="en-US" altLang="zh-CN" sz="2400" dirty="0">
              <a:solidFill>
                <a:srgbClr val="000000"/>
              </a:solidFill>
              <a:highlight>
                <a:srgbClr val="FFFFFF"/>
              </a:highlight>
              <a:latin typeface="Times New Roman" panose="02020603050405020304" pitchFamily="18" charset="0"/>
              <a:cs typeface="Times New Roman" panose="02020603050405020304" pitchFamily="18" charset="0"/>
            </a:endParaRPr>
          </a:p>
          <a:p>
            <a:r>
              <a:rPr lang="en-US" altLang="zh-CN" sz="2400" dirty="0" err="1">
                <a:solidFill>
                  <a:srgbClr val="2B91AF"/>
                </a:solidFill>
                <a:highlight>
                  <a:srgbClr val="FFFFFF"/>
                </a:highlight>
                <a:latin typeface="Times New Roman" panose="02020603050405020304" pitchFamily="18" charset="0"/>
                <a:cs typeface="Times New Roman" panose="02020603050405020304" pitchFamily="18" charset="0"/>
              </a:rPr>
              <a:t>DocumentSavedViewpoints</a:t>
            </a:r>
            <a:r>
              <a:rPr lang="en-US" altLang="zh-CN" sz="2400" dirty="0">
                <a:solidFill>
                  <a:srgbClr val="000000"/>
                </a:solidFill>
                <a:highlight>
                  <a:srgbClr val="FFFFFF"/>
                </a:highlight>
                <a:latin typeface="Times New Roman" panose="02020603050405020304" pitchFamily="18" charset="0"/>
                <a:cs typeface="Times New Roman" panose="02020603050405020304" pitchFamily="18" charset="0"/>
              </a:rPr>
              <a:t> </a:t>
            </a:r>
            <a:r>
              <a:rPr lang="en-US" altLang="zh-CN" sz="2400" dirty="0" err="1">
                <a:solidFill>
                  <a:srgbClr val="000000"/>
                </a:solidFill>
                <a:highlight>
                  <a:srgbClr val="FFFFFF"/>
                </a:highlight>
                <a:latin typeface="Times New Roman" panose="02020603050405020304" pitchFamily="18" charset="0"/>
                <a:cs typeface="Times New Roman" panose="02020603050405020304" pitchFamily="18" charset="0"/>
              </a:rPr>
              <a:t>oSavePts</a:t>
            </a:r>
            <a:r>
              <a:rPr lang="en-US" altLang="zh-CN" sz="2400" dirty="0">
                <a:solidFill>
                  <a:srgbClr val="000000"/>
                </a:solidFill>
                <a:highlight>
                  <a:srgbClr val="FFFFFF"/>
                </a:highlight>
                <a:latin typeface="Times New Roman" panose="02020603050405020304" pitchFamily="18" charset="0"/>
                <a:cs typeface="Times New Roman" panose="02020603050405020304" pitchFamily="18" charset="0"/>
              </a:rPr>
              <a:t> = </a:t>
            </a:r>
            <a:r>
              <a:rPr lang="en-US" altLang="zh-CN" sz="2400" dirty="0" err="1">
                <a:solidFill>
                  <a:srgbClr val="000000"/>
                </a:solidFill>
                <a:highlight>
                  <a:srgbClr val="FFFFFF"/>
                </a:highlight>
                <a:latin typeface="Times New Roman" panose="02020603050405020304" pitchFamily="18" charset="0"/>
                <a:cs typeface="Times New Roman" panose="02020603050405020304" pitchFamily="18" charset="0"/>
              </a:rPr>
              <a:t>oDoc.SavedViewpoints</a:t>
            </a:r>
            <a:r>
              <a:rPr lang="en-US" altLang="zh-CN" sz="2400" dirty="0" smtClean="0">
                <a:solidFill>
                  <a:srgbClr val="000000"/>
                </a:solidFill>
                <a:highlight>
                  <a:srgbClr val="FFFFFF"/>
                </a:highlight>
                <a:latin typeface="Times New Roman" panose="02020603050405020304" pitchFamily="18" charset="0"/>
                <a:cs typeface="Times New Roman" panose="02020603050405020304" pitchFamily="18" charset="0"/>
              </a:rPr>
              <a:t>;</a:t>
            </a:r>
          </a:p>
          <a:p>
            <a:endParaRPr lang="en-US" altLang="zh-CN" sz="2400" dirty="0">
              <a:solidFill>
                <a:srgbClr val="000000"/>
              </a:solidFill>
              <a:highlight>
                <a:srgbClr val="FFFFFF"/>
              </a:highlight>
              <a:latin typeface="Times New Roman" panose="02020603050405020304" pitchFamily="18" charset="0"/>
              <a:cs typeface="Times New Roman" panose="02020603050405020304" pitchFamily="18" charset="0"/>
            </a:endParaRPr>
          </a:p>
          <a:p>
            <a:r>
              <a:rPr lang="en-US" altLang="zh-CN" sz="2400" dirty="0">
                <a:solidFill>
                  <a:srgbClr val="008000"/>
                </a:solidFill>
                <a:highlight>
                  <a:srgbClr val="FFFFFF"/>
                </a:highlight>
                <a:latin typeface="Times New Roman" panose="02020603050405020304" pitchFamily="18" charset="0"/>
                <a:cs typeface="Times New Roman" panose="02020603050405020304" pitchFamily="18" charset="0"/>
              </a:rPr>
              <a:t>//new object</a:t>
            </a:r>
            <a:endParaRPr lang="en-US" altLang="zh-CN" sz="2400" dirty="0">
              <a:solidFill>
                <a:srgbClr val="000000"/>
              </a:solidFill>
              <a:highlight>
                <a:srgbClr val="FFFFFF"/>
              </a:highlight>
              <a:latin typeface="Times New Roman" panose="02020603050405020304" pitchFamily="18" charset="0"/>
              <a:cs typeface="Times New Roman" panose="02020603050405020304" pitchFamily="18" charset="0"/>
            </a:endParaRPr>
          </a:p>
          <a:p>
            <a:r>
              <a:rPr lang="en-US" altLang="zh-CN" sz="2400" dirty="0" err="1">
                <a:solidFill>
                  <a:srgbClr val="2B91AF"/>
                </a:solidFill>
                <a:highlight>
                  <a:srgbClr val="FFFFFF"/>
                </a:highlight>
                <a:latin typeface="Times New Roman" panose="02020603050405020304" pitchFamily="18" charset="0"/>
                <a:cs typeface="Times New Roman" panose="02020603050405020304" pitchFamily="18" charset="0"/>
              </a:rPr>
              <a:t>FolderItem</a:t>
            </a:r>
            <a:r>
              <a:rPr lang="en-US" altLang="zh-CN" sz="2400" dirty="0">
                <a:solidFill>
                  <a:srgbClr val="000000"/>
                </a:solidFill>
                <a:highlight>
                  <a:srgbClr val="FFFFFF"/>
                </a:highlight>
                <a:latin typeface="Times New Roman" panose="02020603050405020304" pitchFamily="18" charset="0"/>
                <a:cs typeface="Times New Roman" panose="02020603050405020304" pitchFamily="18" charset="0"/>
              </a:rPr>
              <a:t> </a:t>
            </a:r>
            <a:r>
              <a:rPr lang="en-US" altLang="zh-CN" sz="2400" dirty="0" err="1">
                <a:solidFill>
                  <a:srgbClr val="000000"/>
                </a:solidFill>
                <a:highlight>
                  <a:srgbClr val="FFFFFF"/>
                </a:highlight>
                <a:latin typeface="Times New Roman" panose="02020603050405020304" pitchFamily="18" charset="0"/>
                <a:cs typeface="Times New Roman" panose="02020603050405020304" pitchFamily="18" charset="0"/>
              </a:rPr>
              <a:t>oFolderCopy</a:t>
            </a:r>
            <a:r>
              <a:rPr lang="en-US" altLang="zh-CN" sz="2400" dirty="0">
                <a:solidFill>
                  <a:srgbClr val="000000"/>
                </a:solidFill>
                <a:highlight>
                  <a:srgbClr val="FFFFFF"/>
                </a:highlight>
                <a:latin typeface="Times New Roman" panose="02020603050405020304" pitchFamily="18" charset="0"/>
                <a:cs typeface="Times New Roman" panose="02020603050405020304" pitchFamily="18" charset="0"/>
              </a:rPr>
              <a:t> = </a:t>
            </a:r>
            <a:r>
              <a:rPr lang="en-US" altLang="zh-CN" sz="2400" dirty="0">
                <a:solidFill>
                  <a:srgbClr val="0000FF"/>
                </a:solidFill>
                <a:highlight>
                  <a:srgbClr val="FFFFFF"/>
                </a:highlight>
                <a:latin typeface="Times New Roman" panose="02020603050405020304" pitchFamily="18" charset="0"/>
                <a:cs typeface="Times New Roman" panose="02020603050405020304" pitchFamily="18" charset="0"/>
              </a:rPr>
              <a:t>new</a:t>
            </a:r>
            <a:r>
              <a:rPr lang="en-US" altLang="zh-CN" sz="2400" dirty="0">
                <a:solidFill>
                  <a:srgbClr val="000000"/>
                </a:solidFill>
                <a:highlight>
                  <a:srgbClr val="FFFFFF"/>
                </a:highlight>
                <a:latin typeface="Times New Roman" panose="02020603050405020304" pitchFamily="18" charset="0"/>
                <a:cs typeface="Times New Roman" panose="02020603050405020304" pitchFamily="18" charset="0"/>
              </a:rPr>
              <a:t> </a:t>
            </a:r>
            <a:r>
              <a:rPr lang="en-US" altLang="zh-CN" sz="2400" dirty="0" err="1">
                <a:solidFill>
                  <a:srgbClr val="2B91AF"/>
                </a:solidFill>
                <a:highlight>
                  <a:srgbClr val="FFFFFF"/>
                </a:highlight>
                <a:latin typeface="Times New Roman" panose="02020603050405020304" pitchFamily="18" charset="0"/>
                <a:cs typeface="Times New Roman" panose="02020603050405020304" pitchFamily="18" charset="0"/>
              </a:rPr>
              <a:t>FolderItem</a:t>
            </a:r>
            <a:r>
              <a:rPr lang="en-US" altLang="zh-CN" sz="2400" dirty="0">
                <a:solidFill>
                  <a:srgbClr val="000000"/>
                </a:solidFill>
                <a:highlight>
                  <a:srgbClr val="FFFFFF"/>
                </a:highlight>
                <a:latin typeface="Times New Roman" panose="02020603050405020304" pitchFamily="18" charset="0"/>
                <a:cs typeface="Times New Roman" panose="02020603050405020304" pitchFamily="18" charset="0"/>
              </a:rPr>
              <a:t>();</a:t>
            </a:r>
          </a:p>
          <a:p>
            <a:r>
              <a:rPr lang="en-US" altLang="zh-CN" sz="2400" dirty="0" err="1">
                <a:solidFill>
                  <a:srgbClr val="000000"/>
                </a:solidFill>
                <a:highlight>
                  <a:srgbClr val="FFFFFF"/>
                </a:highlight>
                <a:latin typeface="Times New Roman" panose="02020603050405020304" pitchFamily="18" charset="0"/>
                <a:cs typeface="Times New Roman" panose="02020603050405020304" pitchFamily="18" charset="0"/>
              </a:rPr>
              <a:t>oFolderCopy.DisplayName</a:t>
            </a:r>
            <a:r>
              <a:rPr lang="en-US" altLang="zh-CN" sz="2400" dirty="0">
                <a:solidFill>
                  <a:srgbClr val="000000"/>
                </a:solidFill>
                <a:highlight>
                  <a:srgbClr val="FFFFFF"/>
                </a:highlight>
                <a:latin typeface="Times New Roman" panose="02020603050405020304" pitchFamily="18" charset="0"/>
                <a:cs typeface="Times New Roman" panose="02020603050405020304" pitchFamily="18" charset="0"/>
              </a:rPr>
              <a:t> = </a:t>
            </a:r>
            <a:r>
              <a:rPr lang="en-US" altLang="zh-CN" sz="2400" dirty="0">
                <a:solidFill>
                  <a:srgbClr val="A31515"/>
                </a:solidFill>
                <a:highlight>
                  <a:srgbClr val="FFFFFF"/>
                </a:highlight>
                <a:latin typeface="Times New Roman" panose="02020603050405020304" pitchFamily="18" charset="0"/>
                <a:cs typeface="Times New Roman" panose="02020603050405020304" pitchFamily="18" charset="0"/>
              </a:rPr>
              <a:t>"</a:t>
            </a:r>
            <a:r>
              <a:rPr lang="en-US" altLang="zh-CN" sz="2400" dirty="0" err="1">
                <a:solidFill>
                  <a:srgbClr val="A31515"/>
                </a:solidFill>
                <a:highlight>
                  <a:srgbClr val="FFFFFF"/>
                </a:highlight>
                <a:latin typeface="Times New Roman" panose="02020603050405020304" pitchFamily="18" charset="0"/>
                <a:cs typeface="Times New Roman" panose="02020603050405020304" pitchFamily="18" charset="0"/>
              </a:rPr>
              <a:t>NewFolder</a:t>
            </a:r>
            <a:r>
              <a:rPr lang="en-US" altLang="zh-CN" sz="2400" dirty="0">
                <a:solidFill>
                  <a:srgbClr val="A31515"/>
                </a:solidFill>
                <a:highlight>
                  <a:srgbClr val="FFFFFF"/>
                </a:highlight>
                <a:latin typeface="Times New Roman" panose="02020603050405020304" pitchFamily="18" charset="0"/>
                <a:cs typeface="Times New Roman" panose="02020603050405020304" pitchFamily="18" charset="0"/>
              </a:rPr>
              <a:t>"</a:t>
            </a:r>
            <a:r>
              <a:rPr lang="en-US" altLang="zh-CN" sz="2400" dirty="0">
                <a:solidFill>
                  <a:srgbClr val="000000"/>
                </a:solidFill>
                <a:highlight>
                  <a:srgbClr val="FFFFFF"/>
                </a:highlight>
                <a:latin typeface="Times New Roman" panose="02020603050405020304" pitchFamily="18" charset="0"/>
                <a:cs typeface="Times New Roman" panose="02020603050405020304" pitchFamily="18" charset="0"/>
              </a:rPr>
              <a:t>;</a:t>
            </a:r>
          </a:p>
          <a:p>
            <a:r>
              <a:rPr lang="en-US" altLang="zh-CN" sz="2400" dirty="0">
                <a:solidFill>
                  <a:srgbClr val="008000"/>
                </a:solidFill>
                <a:highlight>
                  <a:srgbClr val="FFFFFF"/>
                </a:highlight>
                <a:latin typeface="Times New Roman" panose="02020603050405020304" pitchFamily="18" charset="0"/>
                <a:cs typeface="Times New Roman" panose="02020603050405020304" pitchFamily="18" charset="0"/>
              </a:rPr>
              <a:t>//insert the new object to saved viewpoints collection as a copy in index 0</a:t>
            </a:r>
            <a:endParaRPr lang="en-US" altLang="zh-CN" sz="2400" dirty="0">
              <a:solidFill>
                <a:srgbClr val="000000"/>
              </a:solidFill>
              <a:highlight>
                <a:srgbClr val="FFFFFF"/>
              </a:highlight>
              <a:latin typeface="Times New Roman" panose="02020603050405020304" pitchFamily="18" charset="0"/>
              <a:cs typeface="Times New Roman" panose="02020603050405020304" pitchFamily="18" charset="0"/>
            </a:endParaRPr>
          </a:p>
          <a:p>
            <a:r>
              <a:rPr lang="en-US" altLang="zh-CN" sz="2400" dirty="0" err="1">
                <a:solidFill>
                  <a:srgbClr val="000000"/>
                </a:solidFill>
                <a:highlight>
                  <a:srgbClr val="FFFFFF"/>
                </a:highlight>
                <a:latin typeface="Times New Roman" panose="02020603050405020304" pitchFamily="18" charset="0"/>
                <a:cs typeface="Times New Roman" panose="02020603050405020304" pitchFamily="18" charset="0"/>
              </a:rPr>
              <a:t>oDoc.SavedViewpoints.InsertCopy</a:t>
            </a:r>
            <a:r>
              <a:rPr lang="en-US" altLang="zh-CN" sz="2400" dirty="0">
                <a:solidFill>
                  <a:srgbClr val="000000"/>
                </a:solidFill>
                <a:highlight>
                  <a:srgbClr val="FFFFFF"/>
                </a:highlight>
                <a:latin typeface="Times New Roman" panose="02020603050405020304" pitchFamily="18" charset="0"/>
                <a:cs typeface="Times New Roman" panose="02020603050405020304" pitchFamily="18" charset="0"/>
              </a:rPr>
              <a:t>(</a:t>
            </a:r>
            <a:r>
              <a:rPr lang="en-US" altLang="zh-CN" sz="2400" dirty="0" err="1">
                <a:solidFill>
                  <a:srgbClr val="000000"/>
                </a:solidFill>
                <a:highlight>
                  <a:srgbClr val="FFFFFF"/>
                </a:highlight>
                <a:latin typeface="Times New Roman" panose="02020603050405020304" pitchFamily="18" charset="0"/>
                <a:cs typeface="Times New Roman" panose="02020603050405020304" pitchFamily="18" charset="0"/>
              </a:rPr>
              <a:t>oSavePts.RootItem</a:t>
            </a:r>
            <a:r>
              <a:rPr lang="en-US" altLang="zh-CN" sz="2400" dirty="0">
                <a:solidFill>
                  <a:srgbClr val="000000"/>
                </a:solidFill>
                <a:highlight>
                  <a:srgbClr val="FFFFFF"/>
                </a:highlight>
                <a:latin typeface="Times New Roman" panose="02020603050405020304" pitchFamily="18" charset="0"/>
                <a:cs typeface="Times New Roman" panose="02020603050405020304" pitchFamily="18" charset="0"/>
              </a:rPr>
              <a:t>, 0, </a:t>
            </a:r>
            <a:r>
              <a:rPr lang="en-US" altLang="zh-CN" sz="2400" dirty="0" err="1">
                <a:solidFill>
                  <a:srgbClr val="000000"/>
                </a:solidFill>
                <a:highlight>
                  <a:srgbClr val="FFFFFF"/>
                </a:highlight>
                <a:latin typeface="Times New Roman" panose="02020603050405020304" pitchFamily="18" charset="0"/>
                <a:cs typeface="Times New Roman" panose="02020603050405020304" pitchFamily="18" charset="0"/>
              </a:rPr>
              <a:t>oFolderCopy</a:t>
            </a:r>
            <a:r>
              <a:rPr lang="en-US" altLang="zh-CN" sz="2400" dirty="0" smtClean="0">
                <a:solidFill>
                  <a:srgbClr val="000000"/>
                </a:solidFill>
                <a:highlight>
                  <a:srgbClr val="FFFFFF"/>
                </a:highlight>
                <a:latin typeface="Times New Roman" panose="02020603050405020304" pitchFamily="18" charset="0"/>
                <a:cs typeface="Times New Roman" panose="02020603050405020304" pitchFamily="18" charset="0"/>
              </a:rPr>
              <a:t>);</a:t>
            </a:r>
          </a:p>
          <a:p>
            <a:endParaRPr lang="en-US" altLang="zh-CN" sz="2400" dirty="0">
              <a:solidFill>
                <a:srgbClr val="000000"/>
              </a:solidFill>
              <a:highlight>
                <a:srgbClr val="FFFFFF"/>
              </a:highlight>
              <a:latin typeface="Times New Roman" panose="02020603050405020304" pitchFamily="18" charset="0"/>
              <a:cs typeface="Times New Roman" panose="02020603050405020304" pitchFamily="18" charset="0"/>
            </a:endParaRPr>
          </a:p>
          <a:p>
            <a:r>
              <a:rPr lang="en-US" altLang="zh-CN" sz="2400" dirty="0">
                <a:solidFill>
                  <a:srgbClr val="008000"/>
                </a:solidFill>
                <a:highlight>
                  <a:srgbClr val="FFFFFF"/>
                </a:highlight>
                <a:latin typeface="Times New Roman" panose="02020603050405020304" pitchFamily="18" charset="0"/>
                <a:cs typeface="Times New Roman" panose="02020603050405020304" pitchFamily="18" charset="0"/>
              </a:rPr>
              <a:t>//this is the item that really resides in the collection</a:t>
            </a:r>
            <a:endParaRPr lang="en-US" altLang="zh-CN" sz="2400" dirty="0">
              <a:solidFill>
                <a:srgbClr val="000000"/>
              </a:solidFill>
              <a:highlight>
                <a:srgbClr val="FFFFFF"/>
              </a:highlight>
              <a:latin typeface="Times New Roman" panose="02020603050405020304" pitchFamily="18" charset="0"/>
              <a:cs typeface="Times New Roman" panose="02020603050405020304" pitchFamily="18" charset="0"/>
            </a:endParaRPr>
          </a:p>
          <a:p>
            <a:r>
              <a:rPr lang="en-US" altLang="zh-CN" sz="2400" dirty="0" err="1">
                <a:solidFill>
                  <a:srgbClr val="FF0000"/>
                </a:solidFill>
                <a:highlight>
                  <a:srgbClr val="FFFFFF"/>
                </a:highlight>
                <a:latin typeface="Times New Roman" panose="02020603050405020304" pitchFamily="18" charset="0"/>
                <a:cs typeface="Times New Roman" panose="02020603050405020304" pitchFamily="18" charset="0"/>
              </a:rPr>
              <a:t>FolderItem</a:t>
            </a:r>
            <a:r>
              <a:rPr lang="en-US" altLang="zh-CN" sz="2400" dirty="0">
                <a:solidFill>
                  <a:srgbClr val="FF0000"/>
                </a:solidFill>
                <a:highlight>
                  <a:srgbClr val="FFFFFF"/>
                </a:highlight>
                <a:latin typeface="Times New Roman" panose="02020603050405020304" pitchFamily="18" charset="0"/>
                <a:cs typeface="Times New Roman" panose="02020603050405020304" pitchFamily="18" charset="0"/>
              </a:rPr>
              <a:t> </a:t>
            </a:r>
            <a:r>
              <a:rPr lang="en-US" altLang="zh-CN" sz="2400" dirty="0" err="1">
                <a:solidFill>
                  <a:srgbClr val="FF0000"/>
                </a:solidFill>
                <a:highlight>
                  <a:srgbClr val="FFFFFF"/>
                </a:highlight>
                <a:latin typeface="Times New Roman" panose="02020603050405020304" pitchFamily="18" charset="0"/>
                <a:cs typeface="Times New Roman" panose="02020603050405020304" pitchFamily="18" charset="0"/>
              </a:rPr>
              <a:t>oRealFolder</a:t>
            </a:r>
            <a:r>
              <a:rPr lang="en-US" altLang="zh-CN" sz="2400" dirty="0">
                <a:solidFill>
                  <a:srgbClr val="FF0000"/>
                </a:solidFill>
                <a:highlight>
                  <a:srgbClr val="FFFFFF"/>
                </a:highlight>
                <a:latin typeface="Times New Roman" panose="02020603050405020304" pitchFamily="18" charset="0"/>
                <a:cs typeface="Times New Roman" panose="02020603050405020304" pitchFamily="18" charset="0"/>
              </a:rPr>
              <a:t> = (</a:t>
            </a:r>
            <a:r>
              <a:rPr lang="en-US" altLang="zh-CN" sz="2400" dirty="0" err="1">
                <a:solidFill>
                  <a:srgbClr val="FF0000"/>
                </a:solidFill>
                <a:highlight>
                  <a:srgbClr val="FFFFFF"/>
                </a:highlight>
                <a:latin typeface="Times New Roman" panose="02020603050405020304" pitchFamily="18" charset="0"/>
                <a:cs typeface="Times New Roman" panose="02020603050405020304" pitchFamily="18" charset="0"/>
              </a:rPr>
              <a:t>FolderItem</a:t>
            </a:r>
            <a:r>
              <a:rPr lang="en-US" altLang="zh-CN" sz="2400" dirty="0">
                <a:solidFill>
                  <a:srgbClr val="FF0000"/>
                </a:solidFill>
                <a:highlight>
                  <a:srgbClr val="FFFFFF"/>
                </a:highlight>
                <a:latin typeface="Times New Roman" panose="02020603050405020304" pitchFamily="18" charset="0"/>
                <a:cs typeface="Times New Roman" panose="02020603050405020304" pitchFamily="18" charset="0"/>
              </a:rPr>
              <a:t>)</a:t>
            </a:r>
            <a:r>
              <a:rPr lang="en-US" altLang="zh-CN" sz="2400" dirty="0" err="1">
                <a:solidFill>
                  <a:srgbClr val="FF0000"/>
                </a:solidFill>
                <a:highlight>
                  <a:srgbClr val="FFFFFF"/>
                </a:highlight>
                <a:latin typeface="Times New Roman" panose="02020603050405020304" pitchFamily="18" charset="0"/>
                <a:cs typeface="Times New Roman" panose="02020603050405020304" pitchFamily="18" charset="0"/>
              </a:rPr>
              <a:t>oSavePts.RootItem.Children</a:t>
            </a:r>
            <a:r>
              <a:rPr lang="en-US" altLang="zh-CN" sz="2400" dirty="0">
                <a:solidFill>
                  <a:srgbClr val="FF0000"/>
                </a:solidFill>
                <a:highlight>
                  <a:srgbClr val="FFFFFF"/>
                </a:highlight>
                <a:latin typeface="Times New Roman" panose="02020603050405020304" pitchFamily="18" charset="0"/>
                <a:cs typeface="Times New Roman" panose="02020603050405020304" pitchFamily="18" charset="0"/>
              </a:rPr>
              <a:t>[0</a:t>
            </a:r>
            <a:r>
              <a:rPr lang="en-US" altLang="zh-CN" sz="2400" dirty="0" smtClean="0">
                <a:solidFill>
                  <a:srgbClr val="FF0000"/>
                </a:solidFill>
                <a:highlight>
                  <a:srgbClr val="FFFFFF"/>
                </a:highlight>
                <a:latin typeface="Times New Roman" panose="02020603050405020304" pitchFamily="18" charset="0"/>
                <a:cs typeface="Times New Roman" panose="02020603050405020304" pitchFamily="18" charset="0"/>
              </a:rPr>
              <a:t>];</a:t>
            </a:r>
          </a:p>
          <a:p>
            <a:endParaRPr lang="en-US" altLang="zh-CN" sz="2400" dirty="0">
              <a:solidFill>
                <a:srgbClr val="000000"/>
              </a:solidFill>
              <a:highlight>
                <a:srgbClr val="FFFFFF"/>
              </a:highlight>
              <a:latin typeface="Times New Roman" panose="02020603050405020304" pitchFamily="18" charset="0"/>
              <a:cs typeface="Times New Roman" panose="02020603050405020304" pitchFamily="18" charset="0"/>
            </a:endParaRPr>
          </a:p>
          <a:p>
            <a:r>
              <a:rPr lang="en-US" altLang="zh-CN" sz="2400" dirty="0">
                <a:solidFill>
                  <a:srgbClr val="008000"/>
                </a:solidFill>
                <a:highlight>
                  <a:srgbClr val="FFFFFF"/>
                </a:highlight>
                <a:latin typeface="Times New Roman" panose="02020603050405020304" pitchFamily="18" charset="0"/>
                <a:cs typeface="Times New Roman" panose="02020603050405020304" pitchFamily="18" charset="0"/>
              </a:rPr>
              <a:t>//move first and second saved viewpoints of top level to the new folder</a:t>
            </a:r>
            <a:endParaRPr lang="en-US" altLang="zh-CN" sz="2400" dirty="0">
              <a:solidFill>
                <a:srgbClr val="000000"/>
              </a:solidFill>
              <a:highlight>
                <a:srgbClr val="FFFFFF"/>
              </a:highlight>
              <a:latin typeface="Times New Roman" panose="02020603050405020304" pitchFamily="18" charset="0"/>
              <a:cs typeface="Times New Roman" panose="02020603050405020304" pitchFamily="18" charset="0"/>
            </a:endParaRPr>
          </a:p>
          <a:p>
            <a:r>
              <a:rPr lang="en-US" altLang="zh-CN" sz="2400" dirty="0" err="1">
                <a:solidFill>
                  <a:srgbClr val="000000"/>
                </a:solidFill>
                <a:highlight>
                  <a:srgbClr val="FFFFFF"/>
                </a:highlight>
                <a:latin typeface="Times New Roman" panose="02020603050405020304" pitchFamily="18" charset="0"/>
                <a:cs typeface="Times New Roman" panose="02020603050405020304" pitchFamily="18" charset="0"/>
              </a:rPr>
              <a:t>oSavePts.Move</a:t>
            </a:r>
            <a:r>
              <a:rPr lang="en-US" altLang="zh-CN" sz="2400" dirty="0">
                <a:solidFill>
                  <a:srgbClr val="000000"/>
                </a:solidFill>
                <a:highlight>
                  <a:srgbClr val="FFFFFF"/>
                </a:highlight>
                <a:latin typeface="Times New Roman" panose="02020603050405020304" pitchFamily="18" charset="0"/>
                <a:cs typeface="Times New Roman" panose="02020603050405020304" pitchFamily="18" charset="0"/>
              </a:rPr>
              <a:t>(</a:t>
            </a:r>
            <a:r>
              <a:rPr lang="en-US" altLang="zh-CN" sz="2400" dirty="0" err="1">
                <a:solidFill>
                  <a:srgbClr val="000000"/>
                </a:solidFill>
                <a:highlight>
                  <a:srgbClr val="FFFFFF"/>
                </a:highlight>
                <a:latin typeface="Times New Roman" panose="02020603050405020304" pitchFamily="18" charset="0"/>
                <a:cs typeface="Times New Roman" panose="02020603050405020304" pitchFamily="18" charset="0"/>
              </a:rPr>
              <a:t>oSavePts.RootItem</a:t>
            </a:r>
            <a:r>
              <a:rPr lang="en-US" altLang="zh-CN" sz="2400" dirty="0">
                <a:solidFill>
                  <a:srgbClr val="000000"/>
                </a:solidFill>
                <a:highlight>
                  <a:srgbClr val="FFFFFF"/>
                </a:highlight>
                <a:latin typeface="Times New Roman" panose="02020603050405020304" pitchFamily="18" charset="0"/>
                <a:cs typeface="Times New Roman" panose="02020603050405020304" pitchFamily="18" charset="0"/>
              </a:rPr>
              <a:t>, 0, </a:t>
            </a:r>
            <a:r>
              <a:rPr lang="en-US" altLang="zh-CN" sz="2400" dirty="0" err="1">
                <a:solidFill>
                  <a:srgbClr val="000000"/>
                </a:solidFill>
                <a:highlight>
                  <a:srgbClr val="FFFFFF"/>
                </a:highlight>
                <a:latin typeface="Times New Roman" panose="02020603050405020304" pitchFamily="18" charset="0"/>
                <a:cs typeface="Times New Roman" panose="02020603050405020304" pitchFamily="18" charset="0"/>
              </a:rPr>
              <a:t>oRealFolder</a:t>
            </a:r>
            <a:r>
              <a:rPr lang="en-US" altLang="zh-CN" sz="2400" dirty="0">
                <a:solidFill>
                  <a:srgbClr val="000000"/>
                </a:solidFill>
                <a:highlight>
                  <a:srgbClr val="FFFFFF"/>
                </a:highlight>
                <a:latin typeface="Times New Roman" panose="02020603050405020304" pitchFamily="18" charset="0"/>
                <a:cs typeface="Times New Roman" panose="02020603050405020304" pitchFamily="18" charset="0"/>
              </a:rPr>
              <a:t>, 0);</a:t>
            </a:r>
          </a:p>
          <a:p>
            <a:r>
              <a:rPr lang="en-US" altLang="zh-CN" sz="2400" dirty="0" err="1">
                <a:solidFill>
                  <a:srgbClr val="000000"/>
                </a:solidFill>
                <a:highlight>
                  <a:srgbClr val="FFFFFF"/>
                </a:highlight>
                <a:latin typeface="Times New Roman" panose="02020603050405020304" pitchFamily="18" charset="0"/>
                <a:cs typeface="Times New Roman" panose="02020603050405020304" pitchFamily="18" charset="0"/>
              </a:rPr>
              <a:t>oSavePts.Move</a:t>
            </a:r>
            <a:r>
              <a:rPr lang="en-US" altLang="zh-CN" sz="2400" dirty="0">
                <a:solidFill>
                  <a:srgbClr val="000000"/>
                </a:solidFill>
                <a:highlight>
                  <a:srgbClr val="FFFFFF"/>
                </a:highlight>
                <a:latin typeface="Times New Roman" panose="02020603050405020304" pitchFamily="18" charset="0"/>
                <a:cs typeface="Times New Roman" panose="02020603050405020304" pitchFamily="18" charset="0"/>
              </a:rPr>
              <a:t>(</a:t>
            </a:r>
            <a:r>
              <a:rPr lang="en-US" altLang="zh-CN" sz="2400" dirty="0" err="1">
                <a:solidFill>
                  <a:srgbClr val="000000"/>
                </a:solidFill>
                <a:highlight>
                  <a:srgbClr val="FFFFFF"/>
                </a:highlight>
                <a:latin typeface="Times New Roman" panose="02020603050405020304" pitchFamily="18" charset="0"/>
                <a:cs typeface="Times New Roman" panose="02020603050405020304" pitchFamily="18" charset="0"/>
              </a:rPr>
              <a:t>oSavePts.RootItem</a:t>
            </a:r>
            <a:r>
              <a:rPr lang="en-US" altLang="zh-CN" sz="2400" dirty="0">
                <a:solidFill>
                  <a:srgbClr val="000000"/>
                </a:solidFill>
                <a:highlight>
                  <a:srgbClr val="FFFFFF"/>
                </a:highlight>
                <a:latin typeface="Times New Roman" panose="02020603050405020304" pitchFamily="18" charset="0"/>
                <a:cs typeface="Times New Roman" panose="02020603050405020304" pitchFamily="18" charset="0"/>
              </a:rPr>
              <a:t>, 1, </a:t>
            </a:r>
            <a:r>
              <a:rPr lang="en-US" altLang="zh-CN" sz="2400" dirty="0" err="1">
                <a:solidFill>
                  <a:srgbClr val="000000"/>
                </a:solidFill>
                <a:highlight>
                  <a:srgbClr val="FFFFFF"/>
                </a:highlight>
                <a:latin typeface="Times New Roman" panose="02020603050405020304" pitchFamily="18" charset="0"/>
                <a:cs typeface="Times New Roman" panose="02020603050405020304" pitchFamily="18" charset="0"/>
              </a:rPr>
              <a:t>oRealFolder</a:t>
            </a:r>
            <a:r>
              <a:rPr lang="en-US" altLang="zh-CN" sz="2400" dirty="0">
                <a:solidFill>
                  <a:srgbClr val="000000"/>
                </a:solidFill>
                <a:highlight>
                  <a:srgbClr val="FFFFFF"/>
                </a:highlight>
                <a:latin typeface="Times New Roman" panose="02020603050405020304" pitchFamily="18" charset="0"/>
                <a:cs typeface="Times New Roman" panose="02020603050405020304" pitchFamily="18" charset="0"/>
              </a:rPr>
              <a:t>, 0);</a:t>
            </a:r>
            <a:endParaRPr lang="zh-CN" altLang="en-US"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46344495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4" end="4"/>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5" end="5"/>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6" end="6"/>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7" end="7"/>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10" end="10"/>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
                                            <p:txEl>
                                              <p:pRg st="11" end="11"/>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3">
                                            <p:txEl>
                                              <p:pRg st="13" end="13"/>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3">
                                            <p:txEl>
                                              <p:pRg st="14" end="14"/>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3">
                                            <p:txEl>
                                              <p:pRg st="15" end="1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CN" dirty="0" smtClean="0"/>
              <a:t>Exercise</a:t>
            </a:r>
            <a:endParaRPr lang="zh-CN" altLang="en-US" dirty="0"/>
          </a:p>
        </p:txBody>
      </p:sp>
      <p:sp>
        <p:nvSpPr>
          <p:cNvPr id="3" name="Content Placeholder 2"/>
          <p:cNvSpPr>
            <a:spLocks noGrp="1"/>
          </p:cNvSpPr>
          <p:nvPr>
            <p:ph idx="1"/>
          </p:nvPr>
        </p:nvSpPr>
        <p:spPr/>
        <p:txBody>
          <a:bodyPr/>
          <a:lstStyle/>
          <a:p>
            <a:r>
              <a:rPr lang="en-US" altLang="zh-CN" dirty="0" smtClean="0"/>
              <a:t>Create a plugin </a:t>
            </a:r>
          </a:p>
          <a:p>
            <a:endParaRPr lang="en-US" altLang="zh-CN" dirty="0"/>
          </a:p>
          <a:p>
            <a:r>
              <a:rPr lang="en-US" altLang="zh-CN" dirty="0" smtClean="0"/>
              <a:t> rotate camera around (1,1,1) with angle </a:t>
            </a:r>
            <a:r>
              <a:rPr lang="en-US" altLang="zh-CN" smtClean="0"/>
              <a:t>45 degree and </a:t>
            </a:r>
            <a:r>
              <a:rPr lang="en-US" altLang="zh-CN" dirty="0" smtClean="0"/>
              <a:t>save to saved viewpoint</a:t>
            </a:r>
            <a:endParaRPr lang="zh-CN" altLang="en-US" dirty="0"/>
          </a:p>
        </p:txBody>
      </p:sp>
    </p:spTree>
    <p:extLst>
      <p:ext uri="{BB962C8B-B14F-4D97-AF65-F5344CB8AC3E}">
        <p14:creationId xmlns:p14="http://schemas.microsoft.com/office/powerpoint/2010/main" val="4013772625"/>
      </p:ext>
    </p:extLst>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2"/>
          </p:nvPr>
        </p:nvSpPr>
        <p:spPr/>
        <p:txBody>
          <a:bodyPr/>
          <a:lstStyle/>
          <a:p>
            <a:endParaRPr lang="zh-CN" altLang="en-US"/>
          </a:p>
        </p:txBody>
      </p:sp>
    </p:spTree>
    <p:extLst>
      <p:ext uri="{BB962C8B-B14F-4D97-AF65-F5344CB8AC3E}">
        <p14:creationId xmlns:p14="http://schemas.microsoft.com/office/powerpoint/2010/main" val="15435385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85775" y="1677987"/>
            <a:ext cx="11710098" cy="6782341"/>
          </a:xfrm>
        </p:spPr>
        <p:txBody>
          <a:bodyPr/>
          <a:lstStyle/>
          <a:p>
            <a:pPr>
              <a:spcBef>
                <a:spcPct val="10000"/>
              </a:spcBef>
            </a:pPr>
            <a:r>
              <a:rPr lang="en-GB" altLang="zh-CN" sz="4400" dirty="0" smtClean="0"/>
              <a:t>Viewpoint</a:t>
            </a:r>
          </a:p>
          <a:p>
            <a:pPr>
              <a:spcBef>
                <a:spcPct val="10000"/>
              </a:spcBef>
            </a:pPr>
            <a:endParaRPr lang="en-GB" altLang="zh-CN" sz="4400" dirty="0" smtClean="0"/>
          </a:p>
          <a:p>
            <a:pPr>
              <a:spcBef>
                <a:spcPct val="10000"/>
              </a:spcBef>
            </a:pPr>
            <a:r>
              <a:rPr lang="en-GB" altLang="zh-CN" sz="4400" dirty="0"/>
              <a:t>Manipulate </a:t>
            </a:r>
            <a:r>
              <a:rPr lang="en-GB" altLang="zh-CN" sz="4400" dirty="0" smtClean="0"/>
              <a:t>Camera</a:t>
            </a:r>
          </a:p>
          <a:p>
            <a:pPr>
              <a:spcBef>
                <a:spcPct val="10000"/>
              </a:spcBef>
            </a:pPr>
            <a:endParaRPr lang="en-GB" altLang="zh-CN" sz="4400" dirty="0"/>
          </a:p>
          <a:p>
            <a:pPr>
              <a:spcBef>
                <a:spcPct val="10000"/>
              </a:spcBef>
            </a:pPr>
            <a:r>
              <a:rPr lang="en-GB" altLang="zh-CN" sz="4400" dirty="0" smtClean="0"/>
              <a:t>Saved Viewpoint</a:t>
            </a:r>
          </a:p>
          <a:p>
            <a:pPr>
              <a:spcBef>
                <a:spcPct val="10000"/>
              </a:spcBef>
            </a:pPr>
            <a:endParaRPr lang="en-GB" altLang="zh-CN" sz="4400" dirty="0"/>
          </a:p>
          <a:p>
            <a:pPr>
              <a:spcBef>
                <a:spcPct val="10000"/>
              </a:spcBef>
            </a:pPr>
            <a:r>
              <a:rPr lang="en-GB" altLang="zh-CN" sz="4400" dirty="0" smtClean="0"/>
              <a:t>Manipulate Saved Viewpoint</a:t>
            </a:r>
            <a:r>
              <a:rPr lang="en-US" altLang="zh-CN" sz="4400" dirty="0" smtClean="0"/>
              <a:t> </a:t>
            </a:r>
            <a:endParaRPr lang="en-GB" sz="4400" dirty="0" smtClean="0"/>
          </a:p>
        </p:txBody>
      </p:sp>
      <p:sp>
        <p:nvSpPr>
          <p:cNvPr id="2" name="Title 1"/>
          <p:cNvSpPr>
            <a:spLocks noGrp="1"/>
          </p:cNvSpPr>
          <p:nvPr>
            <p:ph type="title"/>
          </p:nvPr>
        </p:nvSpPr>
        <p:spPr/>
        <p:txBody>
          <a:bodyPr/>
          <a:lstStyle/>
          <a:p>
            <a:r>
              <a:rPr lang="en-US" dirty="0" smtClean="0"/>
              <a:t>Agenda</a:t>
            </a:r>
            <a:endParaRPr lang="en-US" dirty="0"/>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09575" y="1525587"/>
            <a:ext cx="11710098" cy="6782341"/>
          </a:xfrm>
        </p:spPr>
        <p:txBody>
          <a:bodyPr/>
          <a:lstStyle/>
          <a:p>
            <a:pPr>
              <a:buFont typeface="Arial" pitchFamily="34" charset="0"/>
              <a:buChar char="•"/>
            </a:pPr>
            <a:r>
              <a:rPr lang="en-US" altLang="zh-CN" dirty="0" smtClean="0"/>
              <a:t>How eyes look at the modal</a:t>
            </a:r>
          </a:p>
          <a:p>
            <a:pPr>
              <a:buFont typeface="Arial" pitchFamily="34" charset="0"/>
              <a:buChar char="•"/>
            </a:pPr>
            <a:r>
              <a:rPr lang="en-US" altLang="zh-CN" dirty="0" smtClean="0"/>
              <a:t>Based on graphics theory</a:t>
            </a:r>
          </a:p>
          <a:p>
            <a:pPr>
              <a:buFont typeface="Arial" pitchFamily="34" charset="0"/>
              <a:buChar char="•"/>
            </a:pPr>
            <a:r>
              <a:rPr lang="en-US" altLang="zh-CN" dirty="0" smtClean="0"/>
              <a:t>Store properties to configure the viewpoint, e.g.</a:t>
            </a:r>
          </a:p>
          <a:p>
            <a:pPr lvl="1">
              <a:buFont typeface="Arial" pitchFamily="34" charset="0"/>
              <a:buChar char="•"/>
            </a:pPr>
            <a:r>
              <a:rPr lang="en-US" altLang="zh-CN" dirty="0" smtClean="0"/>
              <a:t>Camera</a:t>
            </a:r>
            <a:endParaRPr lang="en-US" altLang="zh-CN" sz="3200" dirty="0" smtClean="0"/>
          </a:p>
          <a:p>
            <a:pPr lvl="2">
              <a:buFont typeface="Arial" pitchFamily="34" charset="0"/>
              <a:buChar char="•"/>
            </a:pPr>
            <a:r>
              <a:rPr lang="en-US" altLang="zh-CN" dirty="0" smtClean="0"/>
              <a:t>Position</a:t>
            </a:r>
          </a:p>
          <a:p>
            <a:pPr lvl="2">
              <a:buFont typeface="Arial" pitchFamily="34" charset="0"/>
              <a:buChar char="•"/>
            </a:pPr>
            <a:r>
              <a:rPr lang="en-US" altLang="zh-CN" dirty="0" smtClean="0"/>
              <a:t>View direction</a:t>
            </a:r>
          </a:p>
          <a:p>
            <a:pPr lvl="2">
              <a:buFont typeface="Arial" pitchFamily="34" charset="0"/>
              <a:buChar char="•"/>
            </a:pPr>
            <a:r>
              <a:rPr lang="en-US" altLang="zh-CN" dirty="0" smtClean="0"/>
              <a:t>Rotation</a:t>
            </a:r>
          </a:p>
          <a:p>
            <a:pPr lvl="1">
              <a:buFont typeface="Arial" pitchFamily="34" charset="0"/>
              <a:buChar char="•"/>
            </a:pPr>
            <a:r>
              <a:rPr lang="en-US" altLang="zh-CN" dirty="0" smtClean="0"/>
              <a:t>Linear Speed</a:t>
            </a:r>
          </a:p>
          <a:p>
            <a:pPr lvl="1">
              <a:buFont typeface="Arial" pitchFamily="34" charset="0"/>
              <a:buChar char="•"/>
            </a:pPr>
            <a:r>
              <a:rPr lang="en-US" altLang="zh-CN" dirty="0" smtClean="0"/>
              <a:t>Angular Speed</a:t>
            </a:r>
          </a:p>
          <a:p>
            <a:endParaRPr lang="en-US" altLang="zh-CN" dirty="0" smtClean="0"/>
          </a:p>
        </p:txBody>
      </p:sp>
      <p:sp>
        <p:nvSpPr>
          <p:cNvPr id="2" name="Title 1"/>
          <p:cNvSpPr>
            <a:spLocks noGrp="1"/>
          </p:cNvSpPr>
          <p:nvPr>
            <p:ph type="title"/>
          </p:nvPr>
        </p:nvSpPr>
        <p:spPr/>
        <p:txBody>
          <a:bodyPr/>
          <a:lstStyle/>
          <a:p>
            <a:r>
              <a:rPr lang="en-US" altLang="zh-CN" dirty="0" smtClean="0"/>
              <a:t>Overview </a:t>
            </a:r>
            <a:endParaRPr lang="zh-CN" altLang="en-US" sz="2800" b="0" i="1" dirty="0">
              <a:solidFill>
                <a:schemeClr val="accent4"/>
              </a:solidFill>
              <a:latin typeface="Arial" pitchFamily="34" charset="0"/>
              <a:ea typeface="ヒラギノ角ゴ Pro W3"/>
              <a:cs typeface="ヒラギノ角ゴ Pro W3"/>
            </a:endParaRPr>
          </a:p>
        </p:txBody>
      </p:sp>
      <p:pic>
        <p:nvPicPr>
          <p:cNvPr id="2050" name="Picture 2"/>
          <p:cNvPicPr>
            <a:picLocks noChangeAspect="1" noChangeArrowheads="1"/>
          </p:cNvPicPr>
          <p:nvPr/>
        </p:nvPicPr>
        <p:blipFill>
          <a:blip r:embed="rId3" cstate="print"/>
          <a:srcRect/>
          <a:stretch>
            <a:fillRect/>
          </a:stretch>
        </p:blipFill>
        <p:spPr bwMode="auto">
          <a:xfrm>
            <a:off x="9172575" y="3811587"/>
            <a:ext cx="3188123" cy="5065677"/>
          </a:xfrm>
          <a:prstGeom prst="rect">
            <a:avLst/>
          </a:prstGeom>
          <a:noFill/>
          <a:ln w="9525">
            <a:noFill/>
            <a:miter lim="800000"/>
            <a:headEnd/>
            <a:tailEnd/>
          </a:ln>
        </p:spPr>
      </p:pic>
    </p:spTree>
    <p:extLst>
      <p:ext uri="{BB962C8B-B14F-4D97-AF65-F5344CB8AC3E}">
        <p14:creationId xmlns:p14="http://schemas.microsoft.com/office/powerpoint/2010/main" val="267311287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09574" y="1372646"/>
            <a:ext cx="12268201" cy="6782341"/>
          </a:xfrm>
        </p:spPr>
        <p:txBody>
          <a:bodyPr/>
          <a:lstStyle/>
          <a:p>
            <a:r>
              <a:rPr lang="en-US" altLang="zh-CN" sz="4000" dirty="0"/>
              <a:t>Preset views of the model </a:t>
            </a:r>
          </a:p>
          <a:p>
            <a:r>
              <a:rPr lang="en-US" altLang="zh-CN" sz="4000" dirty="0"/>
              <a:t>Enable to jump to viewpoints without having to navigate each time to reach an item</a:t>
            </a:r>
          </a:p>
          <a:p>
            <a:pPr lvl="1"/>
            <a:r>
              <a:rPr lang="en-US" altLang="zh-CN" sz="3200" dirty="0"/>
              <a:t>Saved </a:t>
            </a:r>
            <a:r>
              <a:rPr lang="en-US" altLang="zh-CN" sz="3200" dirty="0" smtClean="0"/>
              <a:t>Viewpoint: preset </a:t>
            </a:r>
            <a:r>
              <a:rPr lang="en-US" altLang="zh-CN" sz="3200" dirty="0"/>
              <a:t>viewpoint</a:t>
            </a:r>
          </a:p>
          <a:p>
            <a:pPr lvl="1"/>
            <a:r>
              <a:rPr lang="en-US" altLang="zh-CN" sz="3200" dirty="0" smtClean="0"/>
              <a:t>Folder: contains </a:t>
            </a:r>
            <a:r>
              <a:rPr lang="en-US" altLang="zh-CN" sz="3200" dirty="0"/>
              <a:t>saved viewpoints or sub-folder</a:t>
            </a:r>
          </a:p>
          <a:p>
            <a:pPr lvl="1"/>
            <a:r>
              <a:rPr lang="en-US" altLang="zh-CN" sz="3200" dirty="0" smtClean="0"/>
              <a:t>Animation: viewpoint </a:t>
            </a:r>
            <a:r>
              <a:rPr lang="en-US" altLang="zh-CN" sz="3200" dirty="0"/>
              <a:t>animation clip (each element is a saved viewpoint)</a:t>
            </a:r>
          </a:p>
          <a:p>
            <a:endParaRPr lang="zh-CN" altLang="en-US" sz="4000" dirty="0"/>
          </a:p>
        </p:txBody>
      </p:sp>
      <p:sp>
        <p:nvSpPr>
          <p:cNvPr id="2" name="Title 1"/>
          <p:cNvSpPr>
            <a:spLocks noGrp="1"/>
          </p:cNvSpPr>
          <p:nvPr>
            <p:ph type="title"/>
          </p:nvPr>
        </p:nvSpPr>
        <p:spPr/>
        <p:txBody>
          <a:bodyPr/>
          <a:lstStyle/>
          <a:p>
            <a:r>
              <a:rPr lang="en-US" altLang="zh-CN" dirty="0"/>
              <a:t>Saved </a:t>
            </a:r>
            <a:r>
              <a:rPr lang="en-US" altLang="zh-CN" dirty="0" smtClean="0"/>
              <a:t>Viewpoint</a:t>
            </a:r>
            <a:br>
              <a:rPr lang="en-US" altLang="zh-CN" dirty="0" smtClean="0"/>
            </a:br>
            <a:endParaRPr lang="zh-CN" altLang="en-US" sz="2800" b="0" i="1" dirty="0">
              <a:solidFill>
                <a:schemeClr val="accent4"/>
              </a:solidFill>
              <a:latin typeface="Arial" pitchFamily="34" charset="0"/>
              <a:ea typeface="ヒラギノ角ゴ Pro W3"/>
              <a:cs typeface="ヒラギノ角ゴ Pro W3"/>
            </a:endParaRPr>
          </a:p>
        </p:txBody>
      </p:sp>
      <p:pic>
        <p:nvPicPr>
          <p:cNvPr id="1027" name="Picture 3"/>
          <p:cNvPicPr>
            <a:picLocks noChangeAspect="1" noChangeArrowheads="1"/>
          </p:cNvPicPr>
          <p:nvPr/>
        </p:nvPicPr>
        <p:blipFill>
          <a:blip r:embed="rId2" cstate="print"/>
          <a:srcRect/>
          <a:stretch>
            <a:fillRect/>
          </a:stretch>
        </p:blipFill>
        <p:spPr bwMode="auto">
          <a:xfrm>
            <a:off x="8562975" y="5030787"/>
            <a:ext cx="3640472" cy="4106114"/>
          </a:xfrm>
          <a:prstGeom prst="rect">
            <a:avLst/>
          </a:prstGeom>
          <a:noFill/>
          <a:ln w="9525">
            <a:noFill/>
            <a:miter lim="800000"/>
            <a:headEnd/>
            <a:tailEnd/>
          </a:ln>
        </p:spPr>
      </p:pic>
    </p:spTree>
    <p:extLst>
      <p:ext uri="{BB962C8B-B14F-4D97-AF65-F5344CB8AC3E}">
        <p14:creationId xmlns:p14="http://schemas.microsoft.com/office/powerpoint/2010/main" val="61179224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33375" y="1373187"/>
            <a:ext cx="12496800" cy="6782341"/>
          </a:xfrm>
        </p:spPr>
        <p:txBody>
          <a:bodyPr/>
          <a:lstStyle/>
          <a:p>
            <a:r>
              <a:rPr lang="en-US" altLang="zh-CN" sz="4000" b="1" dirty="0">
                <a:solidFill>
                  <a:srgbClr val="002060"/>
                </a:solidFill>
              </a:rPr>
              <a:t>Viewpoint </a:t>
            </a:r>
          </a:p>
          <a:p>
            <a:pPr lvl="1"/>
            <a:r>
              <a:rPr lang="en-US" altLang="zh-CN" sz="3000" dirty="0"/>
              <a:t>Anonymous Viewpoint</a:t>
            </a:r>
          </a:p>
          <a:p>
            <a:pPr lvl="1"/>
            <a:r>
              <a:rPr lang="en-US" altLang="zh-CN" sz="3000" dirty="0" smtClean="0"/>
              <a:t>Object to manipulate camera</a:t>
            </a:r>
            <a:endParaRPr lang="en-US" altLang="zh-CN" sz="3000" dirty="0"/>
          </a:p>
          <a:p>
            <a:r>
              <a:rPr lang="en-US" altLang="zh-CN" sz="4000" dirty="0"/>
              <a:t>Move camera</a:t>
            </a:r>
          </a:p>
          <a:p>
            <a:pPr lvl="1"/>
            <a:r>
              <a:rPr lang="en-US" altLang="zh-CN" sz="2800" dirty="0"/>
              <a:t>Position/</a:t>
            </a:r>
            <a:r>
              <a:rPr lang="en-US" altLang="zh-CN" sz="2800" dirty="0" err="1"/>
              <a:t>PointAt</a:t>
            </a:r>
            <a:r>
              <a:rPr lang="en-US" altLang="zh-CN" sz="2800" dirty="0"/>
              <a:t>/ </a:t>
            </a:r>
            <a:r>
              <a:rPr lang="en-US" altLang="zh-CN" sz="2800" dirty="0" err="1"/>
              <a:t>AlignUp</a:t>
            </a:r>
            <a:r>
              <a:rPr lang="en-US" altLang="zh-CN" sz="2800" dirty="0"/>
              <a:t> </a:t>
            </a:r>
          </a:p>
          <a:p>
            <a:r>
              <a:rPr lang="en-US" altLang="zh-CN" sz="4000" dirty="0"/>
              <a:t>Rotate camera:</a:t>
            </a:r>
          </a:p>
          <a:p>
            <a:pPr lvl="1"/>
            <a:r>
              <a:rPr lang="en-US" altLang="zh-CN" sz="2800" dirty="0" err="1" smtClean="0"/>
              <a:t>ViewPoint.Rotation</a:t>
            </a:r>
            <a:r>
              <a:rPr lang="en-US" altLang="zh-CN" sz="2800" dirty="0" smtClean="0"/>
              <a:t> </a:t>
            </a:r>
            <a:r>
              <a:rPr lang="en-US" altLang="zh-CN" sz="2800" dirty="0"/>
              <a:t>- Rotation3D</a:t>
            </a:r>
          </a:p>
          <a:p>
            <a:pPr lvl="1"/>
            <a:r>
              <a:rPr lang="en-US" altLang="zh-CN" sz="2800" dirty="0" smtClean="0"/>
              <a:t>rotation </a:t>
            </a:r>
            <a:r>
              <a:rPr lang="en-US" altLang="zh-CN" sz="2800" dirty="0"/>
              <a:t>in 3D space defined as a quaternion*. Some direct methods for Quaternion are provided</a:t>
            </a:r>
          </a:p>
          <a:p>
            <a:r>
              <a:rPr lang="en-US" altLang="zh-CN" sz="4000" dirty="0" smtClean="0"/>
              <a:t>Other </a:t>
            </a:r>
            <a:r>
              <a:rPr lang="en-US" altLang="zh-CN" sz="4000" dirty="0"/>
              <a:t>properties</a:t>
            </a:r>
          </a:p>
          <a:p>
            <a:pPr lvl="1"/>
            <a:r>
              <a:rPr lang="en-US" altLang="zh-CN" sz="2800" dirty="0" err="1" smtClean="0"/>
              <a:t>NearPlaneDistance,FarPlaneDistance,LinearSpeed,AngularSpeed</a:t>
            </a:r>
            <a:endParaRPr lang="en-US" altLang="zh-CN" sz="2800" dirty="0"/>
          </a:p>
          <a:p>
            <a:r>
              <a:rPr lang="en-US" altLang="zh-CN" sz="4000" dirty="0"/>
              <a:t>Current viewpoint</a:t>
            </a:r>
          </a:p>
          <a:p>
            <a:pPr lvl="1"/>
            <a:r>
              <a:rPr lang="en-US" altLang="zh-CN" sz="2800" dirty="0" err="1"/>
              <a:t>DocumentCurrentViewpoint</a:t>
            </a:r>
            <a:endParaRPr lang="en-US" altLang="zh-CN" sz="2800" dirty="0"/>
          </a:p>
          <a:p>
            <a:endParaRPr lang="en-US" altLang="zh-CN" sz="4000" dirty="0"/>
          </a:p>
          <a:p>
            <a:endParaRPr lang="en-US" altLang="zh-CN" sz="4000" dirty="0"/>
          </a:p>
          <a:p>
            <a:endParaRPr lang="en-US" altLang="zh-CN" sz="4000" dirty="0"/>
          </a:p>
          <a:p>
            <a:endParaRPr lang="en-US" altLang="zh-CN" sz="4000" dirty="0"/>
          </a:p>
          <a:p>
            <a:endParaRPr lang="zh-CN" altLang="en-US" sz="4000" dirty="0"/>
          </a:p>
        </p:txBody>
      </p:sp>
      <p:sp>
        <p:nvSpPr>
          <p:cNvPr id="2" name="Title 1"/>
          <p:cNvSpPr>
            <a:spLocks noGrp="1"/>
          </p:cNvSpPr>
          <p:nvPr>
            <p:ph type="title"/>
          </p:nvPr>
        </p:nvSpPr>
        <p:spPr>
          <a:xfrm>
            <a:off x="650663" y="390732"/>
            <a:ext cx="11710035" cy="982455"/>
          </a:xfrm>
        </p:spPr>
        <p:txBody>
          <a:bodyPr/>
          <a:lstStyle/>
          <a:p>
            <a:r>
              <a:rPr lang="en-US" altLang="zh-CN" dirty="0"/>
              <a:t>.NET API</a:t>
            </a:r>
            <a:r>
              <a:rPr lang="en-US" altLang="zh-CN" dirty="0" smtClean="0"/>
              <a:t/>
            </a:r>
            <a:br>
              <a:rPr lang="en-US" altLang="zh-CN" dirty="0" smtClean="0"/>
            </a:br>
            <a:endParaRPr lang="zh-CN" altLang="en-US" sz="2800" b="0" i="1" dirty="0">
              <a:solidFill>
                <a:schemeClr val="accent4"/>
              </a:solidFill>
            </a:endParaRPr>
          </a:p>
        </p:txBody>
      </p:sp>
    </p:spTree>
    <p:extLst>
      <p:ext uri="{BB962C8B-B14F-4D97-AF65-F5344CB8AC3E}">
        <p14:creationId xmlns:p14="http://schemas.microsoft.com/office/powerpoint/2010/main" val="375011810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endParaRPr lang="zh-CN" altLang="en-US"/>
          </a:p>
        </p:txBody>
      </p:sp>
      <p:sp>
        <p:nvSpPr>
          <p:cNvPr id="2" name="Title 1"/>
          <p:cNvSpPr>
            <a:spLocks noGrp="1"/>
          </p:cNvSpPr>
          <p:nvPr>
            <p:ph type="title"/>
          </p:nvPr>
        </p:nvSpPr>
        <p:spPr/>
        <p:txBody>
          <a:bodyPr/>
          <a:lstStyle/>
          <a:p>
            <a:r>
              <a:rPr lang="en-US" altLang="zh-CN" dirty="0" smtClean="0"/>
              <a:t>Move </a:t>
            </a:r>
            <a:r>
              <a:rPr lang="en-US" altLang="zh-CN" dirty="0"/>
              <a:t>Camera</a:t>
            </a:r>
            <a:r>
              <a:rPr lang="en-US" altLang="zh-CN" dirty="0" smtClean="0"/>
              <a:t/>
            </a:r>
            <a:br>
              <a:rPr lang="en-US" altLang="zh-CN" dirty="0" smtClean="0"/>
            </a:br>
            <a:endParaRPr lang="zh-CN" altLang="en-US" sz="2800" b="0" i="1" dirty="0">
              <a:solidFill>
                <a:schemeClr val="accent4"/>
              </a:solidFill>
              <a:latin typeface="Arial" pitchFamily="34" charset="0"/>
              <a:ea typeface="ヒラギノ角ゴ Pro W3"/>
              <a:cs typeface="ヒラギノ角ゴ Pro W3"/>
            </a:endParaRPr>
          </a:p>
        </p:txBody>
      </p:sp>
      <p:sp>
        <p:nvSpPr>
          <p:cNvPr id="18433" name="Rectangle 1"/>
          <p:cNvSpPr>
            <a:spLocks noChangeArrowheads="1"/>
          </p:cNvSpPr>
          <p:nvPr/>
        </p:nvSpPr>
        <p:spPr bwMode="auto">
          <a:xfrm>
            <a:off x="650514" y="1960322"/>
            <a:ext cx="11430000" cy="6986528"/>
          </a:xfrm>
          <a:prstGeom prst="rect">
            <a:avLst/>
          </a:prstGeom>
          <a:solidFill>
            <a:schemeClr val="bg1">
              <a:lumMod val="95000"/>
            </a:schemeClr>
          </a:solid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defTabSz="914400"/>
            <a:r>
              <a:rPr lang="en-US" altLang="zh-CN" sz="2800" dirty="0" smtClean="0">
                <a:solidFill>
                  <a:srgbClr val="77BB11"/>
                </a:solidFill>
                <a:latin typeface="Times New Roman" panose="02020603050405020304" pitchFamily="18" charset="0"/>
                <a:ea typeface="宋体" pitchFamily="2" charset="-122"/>
                <a:cs typeface="Times New Roman" panose="02020603050405020304" pitchFamily="18" charset="0"/>
              </a:rPr>
              <a:t>        // </a:t>
            </a:r>
            <a:r>
              <a:rPr lang="en-US" altLang="zh-CN" sz="2800" dirty="0">
                <a:solidFill>
                  <a:srgbClr val="77BB11"/>
                </a:solidFill>
                <a:latin typeface="Times New Roman" panose="02020603050405020304" pitchFamily="18" charset="0"/>
                <a:ea typeface="宋体" pitchFamily="2" charset="-122"/>
                <a:cs typeface="Times New Roman" panose="02020603050405020304" pitchFamily="18" charset="0"/>
              </a:rPr>
              <a:t>move camera along X+ with value 10</a:t>
            </a:r>
          </a:p>
          <a:p>
            <a:pPr defTabSz="914400"/>
            <a:r>
              <a:rPr kumimoji="0" lang="en-US" altLang="zh-CN" sz="2800" b="0" i="0" u="none" strike="noStrike" cap="none" normalizeH="0" baseline="0" dirty="0" smtClean="0">
                <a:ln>
                  <a:noFill/>
                </a:ln>
                <a:effectLst/>
                <a:latin typeface="Times New Roman" panose="02020603050405020304" pitchFamily="18" charset="0"/>
                <a:ea typeface="宋体" pitchFamily="2" charset="-122"/>
                <a:cs typeface="Times New Roman" panose="02020603050405020304" pitchFamily="18" charset="0"/>
              </a:rPr>
              <a:t>  </a:t>
            </a:r>
          </a:p>
          <a:p>
            <a:pPr lvl="1" indent="0" defTabSz="914400"/>
            <a:r>
              <a:rPr kumimoji="0" lang="en-US" altLang="zh-CN" sz="2800" b="0" i="0" u="none" strike="noStrike" cap="none" normalizeH="0" baseline="0" dirty="0" smtClean="0">
                <a:ln>
                  <a:noFill/>
                </a:ln>
                <a:solidFill>
                  <a:srgbClr val="2B91AF"/>
                </a:solidFill>
                <a:effectLst/>
                <a:latin typeface="Times New Roman" panose="02020603050405020304" pitchFamily="18" charset="0"/>
                <a:ea typeface="宋体" pitchFamily="2" charset="-122"/>
                <a:cs typeface="Times New Roman" panose="02020603050405020304" pitchFamily="18" charset="0"/>
              </a:rPr>
              <a:t>Document</a:t>
            </a:r>
            <a:r>
              <a:rPr kumimoji="0" lang="en-US" altLang="zh-CN" sz="2800" b="0" i="0" u="none" strike="noStrike" cap="none" normalizeH="0" baseline="0" dirty="0" smtClean="0">
                <a:ln>
                  <a:noFill/>
                </a:ln>
                <a:solidFill>
                  <a:schemeClr val="tx1"/>
                </a:solidFill>
                <a:effectLst/>
                <a:latin typeface="Times New Roman" panose="02020603050405020304" pitchFamily="18" charset="0"/>
                <a:ea typeface="宋体" pitchFamily="2" charset="-122"/>
                <a:cs typeface="Times New Roman" panose="02020603050405020304" pitchFamily="18" charset="0"/>
              </a:rPr>
              <a:t> </a:t>
            </a:r>
            <a:r>
              <a:rPr kumimoji="0" lang="en-US" altLang="zh-CN" sz="2800" b="0" i="0" u="none" strike="noStrike" cap="none" normalizeH="0" baseline="0" dirty="0" err="1" smtClean="0">
                <a:ln>
                  <a:noFill/>
                </a:ln>
                <a:solidFill>
                  <a:schemeClr val="tx1"/>
                </a:solidFill>
                <a:effectLst/>
                <a:latin typeface="Times New Roman" panose="02020603050405020304" pitchFamily="18" charset="0"/>
                <a:ea typeface="宋体" pitchFamily="2" charset="-122"/>
                <a:cs typeface="Times New Roman" panose="02020603050405020304" pitchFamily="18" charset="0"/>
              </a:rPr>
              <a:t>oDoc</a:t>
            </a:r>
            <a:r>
              <a:rPr kumimoji="0" lang="en-US" altLang="zh-CN" sz="2800" b="0" i="0" u="none" strike="noStrike" cap="none" normalizeH="0" baseline="0" dirty="0" smtClean="0">
                <a:ln>
                  <a:noFill/>
                </a:ln>
                <a:solidFill>
                  <a:schemeClr val="tx1"/>
                </a:solidFill>
                <a:effectLst/>
                <a:latin typeface="Times New Roman" panose="02020603050405020304" pitchFamily="18" charset="0"/>
                <a:ea typeface="宋体" pitchFamily="2" charset="-122"/>
                <a:cs typeface="Times New Roman" panose="02020603050405020304" pitchFamily="18" charset="0"/>
              </a:rPr>
              <a:t> = </a:t>
            </a:r>
            <a:r>
              <a:rPr kumimoji="0" lang="en-US" altLang="zh-CN" sz="2800" b="0" i="0" u="none" strike="noStrike" cap="none" normalizeH="0" baseline="0" dirty="0" err="1" smtClean="0">
                <a:ln>
                  <a:noFill/>
                </a:ln>
                <a:solidFill>
                  <a:schemeClr val="tx1"/>
                </a:solidFill>
                <a:effectLst/>
                <a:latin typeface="Times New Roman" panose="02020603050405020304" pitchFamily="18" charset="0"/>
                <a:ea typeface="宋体" pitchFamily="2" charset="-122"/>
                <a:cs typeface="Times New Roman" panose="02020603050405020304" pitchFamily="18" charset="0"/>
              </a:rPr>
              <a:t>Autodesk.Navisworks.Api.</a:t>
            </a:r>
            <a:r>
              <a:rPr kumimoji="0" lang="en-US" altLang="zh-CN" sz="2800" b="0" i="0" u="none" strike="noStrike" cap="none" normalizeH="0" baseline="0" dirty="0" err="1" smtClean="0">
                <a:ln>
                  <a:noFill/>
                </a:ln>
                <a:solidFill>
                  <a:srgbClr val="2B91AF"/>
                </a:solidFill>
                <a:effectLst/>
                <a:latin typeface="Times New Roman" panose="02020603050405020304" pitchFamily="18" charset="0"/>
                <a:ea typeface="宋体" pitchFamily="2" charset="-122"/>
                <a:cs typeface="Times New Roman" panose="02020603050405020304" pitchFamily="18" charset="0"/>
              </a:rPr>
              <a:t>Application</a:t>
            </a:r>
            <a:r>
              <a:rPr kumimoji="0" lang="en-US" altLang="zh-CN" sz="2800" b="0" i="0" u="none" strike="noStrike" cap="none" normalizeH="0" baseline="0" dirty="0" err="1" smtClean="0">
                <a:ln>
                  <a:noFill/>
                </a:ln>
                <a:solidFill>
                  <a:schemeClr val="tx1"/>
                </a:solidFill>
                <a:effectLst/>
                <a:latin typeface="Times New Roman" panose="02020603050405020304" pitchFamily="18" charset="0"/>
                <a:ea typeface="宋体" pitchFamily="2" charset="-122"/>
                <a:cs typeface="Times New Roman" panose="02020603050405020304" pitchFamily="18" charset="0"/>
              </a:rPr>
              <a:t>.ActiveDocument</a:t>
            </a:r>
            <a:r>
              <a:rPr kumimoji="0" lang="en-US" altLang="zh-CN" sz="2800" b="0" i="0" u="none" strike="noStrike" cap="none" normalizeH="0" baseline="0" dirty="0" smtClean="0">
                <a:ln>
                  <a:noFill/>
                </a:ln>
                <a:solidFill>
                  <a:schemeClr val="tx1"/>
                </a:solidFill>
                <a:effectLst/>
                <a:latin typeface="Times New Roman" panose="02020603050405020304" pitchFamily="18" charset="0"/>
                <a:ea typeface="宋体" pitchFamily="2" charset="-122"/>
                <a:cs typeface="Times New Roman" panose="02020603050405020304" pitchFamily="18" charset="0"/>
              </a:rPr>
              <a:t>;</a:t>
            </a:r>
          </a:p>
          <a:p>
            <a:pPr lvl="1" indent="0" defTabSz="914400" eaLnBrk="0" hangingPunct="0"/>
            <a:endParaRPr kumimoji="0" lang="en-US" altLang="zh-CN" sz="2800" b="0" i="0" u="none" strike="noStrike" cap="none" normalizeH="0" baseline="0" dirty="0" smtClean="0">
              <a:ln>
                <a:noFill/>
              </a:ln>
              <a:solidFill>
                <a:srgbClr val="77BB11"/>
              </a:solidFill>
              <a:effectLst/>
              <a:latin typeface="Times New Roman" panose="02020603050405020304" pitchFamily="18" charset="0"/>
              <a:ea typeface="宋体" pitchFamily="2" charset="-122"/>
              <a:cs typeface="Times New Roman" panose="02020603050405020304" pitchFamily="18" charset="0"/>
            </a:endParaRPr>
          </a:p>
          <a:p>
            <a:pPr lvl="1" indent="0" defTabSz="914400" eaLnBrk="0" hangingPunct="0"/>
            <a:r>
              <a:rPr kumimoji="0" lang="en-US" altLang="zh-CN" sz="2800" b="0" i="0" u="none" strike="noStrike" cap="none" normalizeH="0" baseline="0" dirty="0" smtClean="0">
                <a:ln>
                  <a:noFill/>
                </a:ln>
                <a:solidFill>
                  <a:srgbClr val="77BB11"/>
                </a:solidFill>
                <a:effectLst/>
                <a:latin typeface="Times New Roman" panose="02020603050405020304" pitchFamily="18" charset="0"/>
                <a:ea typeface="宋体" pitchFamily="2" charset="-122"/>
                <a:cs typeface="Times New Roman" panose="02020603050405020304" pitchFamily="18" charset="0"/>
              </a:rPr>
              <a:t> // </a:t>
            </a:r>
            <a:r>
              <a:rPr lang="en-US" altLang="zh-CN" sz="2800" dirty="0" smtClean="0">
                <a:solidFill>
                  <a:srgbClr val="77BB11"/>
                </a:solidFill>
                <a:latin typeface="Times New Roman" panose="02020603050405020304" pitchFamily="18" charset="0"/>
                <a:ea typeface="宋体" pitchFamily="2" charset="-122"/>
                <a:cs typeface="Times New Roman" panose="02020603050405020304" pitchFamily="18" charset="0"/>
              </a:rPr>
              <a:t>make a copy of current viewpoint</a:t>
            </a:r>
            <a:endParaRPr kumimoji="0" lang="en-US" altLang="zh-CN" sz="2800" b="0" i="0" u="none" strike="noStrike" cap="none" normalizeH="0" baseline="0" dirty="0" smtClean="0">
              <a:ln>
                <a:noFill/>
              </a:ln>
              <a:solidFill>
                <a:srgbClr val="77BB11"/>
              </a:solidFill>
              <a:effectLst/>
              <a:latin typeface="Times New Roman" panose="02020603050405020304" pitchFamily="18" charset="0"/>
              <a:ea typeface="宋体" pitchFamily="2" charset="-122"/>
              <a:cs typeface="Times New Roman" panose="02020603050405020304" pitchFamily="18" charset="0"/>
            </a:endParaRPr>
          </a:p>
          <a:p>
            <a:pPr lvl="1" indent="0" defTabSz="914400" eaLnBrk="0" hangingPunct="0"/>
            <a:r>
              <a:rPr kumimoji="0" lang="en-US" altLang="zh-CN" sz="2800" b="0" i="0" u="none" strike="noStrike" cap="none" normalizeH="0" baseline="0" dirty="0" smtClean="0">
                <a:ln>
                  <a:noFill/>
                </a:ln>
                <a:solidFill>
                  <a:schemeClr val="tx1"/>
                </a:solidFill>
                <a:effectLst/>
                <a:latin typeface="Times New Roman" panose="02020603050405020304" pitchFamily="18" charset="0"/>
                <a:ea typeface="宋体" pitchFamily="2" charset="-122"/>
                <a:cs typeface="Times New Roman" panose="02020603050405020304" pitchFamily="18" charset="0"/>
              </a:rPr>
              <a:t> </a:t>
            </a:r>
            <a:r>
              <a:rPr kumimoji="0" lang="en-US" altLang="zh-CN" sz="2800" b="0" i="0" u="none" strike="noStrike" cap="none" normalizeH="0" baseline="0" dirty="0" smtClean="0">
                <a:ln>
                  <a:noFill/>
                </a:ln>
                <a:solidFill>
                  <a:srgbClr val="2B91AF"/>
                </a:solidFill>
                <a:effectLst/>
                <a:latin typeface="Times New Roman" panose="02020603050405020304" pitchFamily="18" charset="0"/>
                <a:ea typeface="宋体" pitchFamily="2" charset="-122"/>
                <a:cs typeface="Times New Roman" panose="02020603050405020304" pitchFamily="18" charset="0"/>
              </a:rPr>
              <a:t>Viewpoint</a:t>
            </a:r>
            <a:r>
              <a:rPr kumimoji="0" lang="en-US" altLang="zh-CN" sz="2800" b="0" i="0" u="none" strike="noStrike" cap="none" normalizeH="0" baseline="0" dirty="0" smtClean="0">
                <a:ln>
                  <a:noFill/>
                </a:ln>
                <a:solidFill>
                  <a:schemeClr val="tx1"/>
                </a:solidFill>
                <a:effectLst/>
                <a:latin typeface="Times New Roman" panose="02020603050405020304" pitchFamily="18" charset="0"/>
                <a:ea typeface="宋体" pitchFamily="2" charset="-122"/>
                <a:cs typeface="Times New Roman" panose="02020603050405020304" pitchFamily="18" charset="0"/>
              </a:rPr>
              <a:t> </a:t>
            </a:r>
            <a:r>
              <a:rPr kumimoji="0" lang="en-US" altLang="zh-CN" sz="2800" b="0" i="0" u="none" strike="noStrike" cap="none" normalizeH="0" baseline="0" dirty="0" err="1" smtClean="0">
                <a:ln>
                  <a:noFill/>
                </a:ln>
                <a:solidFill>
                  <a:schemeClr val="tx1"/>
                </a:solidFill>
                <a:effectLst/>
                <a:latin typeface="Times New Roman" panose="02020603050405020304" pitchFamily="18" charset="0"/>
                <a:ea typeface="宋体" pitchFamily="2" charset="-122"/>
                <a:cs typeface="Times New Roman" panose="02020603050405020304" pitchFamily="18" charset="0"/>
              </a:rPr>
              <a:t>oCurrVCopy</a:t>
            </a:r>
            <a:r>
              <a:rPr kumimoji="0" lang="en-US" altLang="zh-CN" sz="2800" b="0" i="0" u="none" strike="noStrike" cap="none" normalizeH="0" baseline="0" dirty="0" smtClean="0">
                <a:ln>
                  <a:noFill/>
                </a:ln>
                <a:solidFill>
                  <a:schemeClr val="tx1"/>
                </a:solidFill>
                <a:effectLst/>
                <a:latin typeface="Times New Roman" panose="02020603050405020304" pitchFamily="18" charset="0"/>
                <a:ea typeface="宋体" pitchFamily="2" charset="-122"/>
                <a:cs typeface="Times New Roman" panose="02020603050405020304" pitchFamily="18" charset="0"/>
              </a:rPr>
              <a:t> = </a:t>
            </a:r>
            <a:r>
              <a:rPr kumimoji="0" lang="en-US" altLang="zh-CN" sz="2800" b="0" i="0" u="none" strike="noStrike" cap="none" normalizeH="0" baseline="0" dirty="0" err="1" smtClean="0">
                <a:ln>
                  <a:noFill/>
                </a:ln>
                <a:solidFill>
                  <a:schemeClr val="tx1"/>
                </a:solidFill>
                <a:effectLst/>
                <a:latin typeface="Times New Roman" panose="02020603050405020304" pitchFamily="18" charset="0"/>
                <a:ea typeface="宋体" pitchFamily="2" charset="-122"/>
                <a:cs typeface="Times New Roman" panose="02020603050405020304" pitchFamily="18" charset="0"/>
              </a:rPr>
              <a:t>oDoc.CurrentViewpoint.CreateCopy</a:t>
            </a:r>
            <a:r>
              <a:rPr kumimoji="0" lang="en-US" altLang="zh-CN" sz="2800" b="0" i="0" u="none" strike="noStrike" cap="none" normalizeH="0" baseline="0" dirty="0" smtClean="0">
                <a:ln>
                  <a:noFill/>
                </a:ln>
                <a:solidFill>
                  <a:schemeClr val="tx1"/>
                </a:solidFill>
                <a:effectLst/>
                <a:latin typeface="Times New Roman" panose="02020603050405020304" pitchFamily="18" charset="0"/>
                <a:ea typeface="宋体" pitchFamily="2" charset="-122"/>
                <a:cs typeface="Times New Roman" panose="02020603050405020304" pitchFamily="18" charset="0"/>
              </a:rPr>
              <a:t>();</a:t>
            </a:r>
          </a:p>
          <a:p>
            <a:pPr lvl="1" indent="0" defTabSz="914400" eaLnBrk="0" hangingPunct="0"/>
            <a:endParaRPr lang="en-US" altLang="zh-CN" sz="2800" dirty="0" smtClean="0">
              <a:solidFill>
                <a:srgbClr val="77BB11"/>
              </a:solidFill>
              <a:latin typeface="Times New Roman" panose="02020603050405020304" pitchFamily="18" charset="0"/>
              <a:ea typeface="宋体" pitchFamily="2" charset="-122"/>
              <a:cs typeface="Times New Roman" panose="02020603050405020304" pitchFamily="18" charset="0"/>
            </a:endParaRPr>
          </a:p>
          <a:p>
            <a:pPr lvl="1" indent="0" defTabSz="914400" eaLnBrk="0" hangingPunct="0"/>
            <a:r>
              <a:rPr lang="en-US" altLang="zh-CN" sz="2800" dirty="0" smtClean="0">
                <a:solidFill>
                  <a:srgbClr val="77BB11"/>
                </a:solidFill>
                <a:latin typeface="Times New Roman" panose="02020603050405020304" pitchFamily="18" charset="0"/>
                <a:ea typeface="宋体" pitchFamily="2" charset="-122"/>
                <a:cs typeface="Times New Roman" panose="02020603050405020304" pitchFamily="18" charset="0"/>
              </a:rPr>
              <a:t>//  move to the new position</a:t>
            </a:r>
            <a:endParaRPr kumimoji="0" lang="en-US" altLang="zh-CN" sz="2800" b="0" i="0" u="none" strike="noStrike" cap="none" normalizeH="0" baseline="0" dirty="0" smtClean="0">
              <a:ln>
                <a:noFill/>
              </a:ln>
              <a:solidFill>
                <a:srgbClr val="77BB11"/>
              </a:solidFill>
              <a:effectLst/>
              <a:latin typeface="Times New Roman" panose="02020603050405020304" pitchFamily="18" charset="0"/>
              <a:ea typeface="宋体" pitchFamily="2" charset="-122"/>
              <a:cs typeface="Times New Roman" panose="02020603050405020304" pitchFamily="18" charset="0"/>
            </a:endParaRPr>
          </a:p>
          <a:p>
            <a:pPr lvl="1" indent="0" defTabSz="914400" eaLnBrk="0" hangingPunct="0"/>
            <a:r>
              <a:rPr kumimoji="0" lang="en-US" altLang="zh-CN" sz="2800" b="0" i="0" u="none" strike="noStrike" cap="none" normalizeH="0" baseline="0" dirty="0" smtClean="0">
                <a:ln>
                  <a:noFill/>
                </a:ln>
                <a:solidFill>
                  <a:srgbClr val="2B91AF"/>
                </a:solidFill>
                <a:effectLst/>
                <a:latin typeface="Times New Roman" panose="02020603050405020304" pitchFamily="18" charset="0"/>
                <a:ea typeface="宋体" pitchFamily="2" charset="-122"/>
                <a:cs typeface="Times New Roman" panose="02020603050405020304" pitchFamily="18" charset="0"/>
              </a:rPr>
              <a:t>Point3D</a:t>
            </a:r>
            <a:r>
              <a:rPr kumimoji="0" lang="en-US" altLang="zh-CN" sz="2800" b="0" i="0" u="none" strike="noStrike" cap="none" normalizeH="0" baseline="0" dirty="0" smtClean="0">
                <a:ln>
                  <a:noFill/>
                </a:ln>
                <a:solidFill>
                  <a:schemeClr val="tx1"/>
                </a:solidFill>
                <a:effectLst/>
                <a:latin typeface="Times New Roman" panose="02020603050405020304" pitchFamily="18" charset="0"/>
                <a:ea typeface="宋体" pitchFamily="2" charset="-122"/>
                <a:cs typeface="Times New Roman" panose="02020603050405020304" pitchFamily="18" charset="0"/>
              </a:rPr>
              <a:t> </a:t>
            </a:r>
            <a:r>
              <a:rPr kumimoji="0" lang="en-US" altLang="zh-CN" sz="2800" b="0" i="0" u="none" strike="noStrike" cap="none" normalizeH="0" baseline="0" dirty="0" err="1" smtClean="0">
                <a:ln>
                  <a:noFill/>
                </a:ln>
                <a:solidFill>
                  <a:schemeClr val="tx1"/>
                </a:solidFill>
                <a:effectLst/>
                <a:latin typeface="Times New Roman" panose="02020603050405020304" pitchFamily="18" charset="0"/>
                <a:ea typeface="宋体" pitchFamily="2" charset="-122"/>
                <a:cs typeface="Times New Roman" panose="02020603050405020304" pitchFamily="18" charset="0"/>
              </a:rPr>
              <a:t>newPos</a:t>
            </a:r>
            <a:r>
              <a:rPr kumimoji="0" lang="en-US" altLang="zh-CN" sz="2800" b="0" i="0" u="none" strike="noStrike" cap="none" normalizeH="0" baseline="0" dirty="0" smtClean="0">
                <a:ln>
                  <a:noFill/>
                </a:ln>
                <a:solidFill>
                  <a:schemeClr val="tx1"/>
                </a:solidFill>
                <a:effectLst/>
                <a:latin typeface="Times New Roman" panose="02020603050405020304" pitchFamily="18" charset="0"/>
                <a:ea typeface="宋体" pitchFamily="2" charset="-122"/>
                <a:cs typeface="Times New Roman" panose="02020603050405020304" pitchFamily="18" charset="0"/>
              </a:rPr>
              <a:t> = </a:t>
            </a:r>
            <a:r>
              <a:rPr kumimoji="0" lang="en-US" altLang="zh-CN" sz="2800" b="0" i="0" u="none" strike="noStrike" cap="none" normalizeH="0" baseline="0" dirty="0" smtClean="0">
                <a:ln>
                  <a:noFill/>
                </a:ln>
                <a:solidFill>
                  <a:srgbClr val="0000FF"/>
                </a:solidFill>
                <a:effectLst/>
                <a:latin typeface="Times New Roman" panose="02020603050405020304" pitchFamily="18" charset="0"/>
                <a:ea typeface="宋体" pitchFamily="2" charset="-122"/>
                <a:cs typeface="Times New Roman" panose="02020603050405020304" pitchFamily="18" charset="0"/>
              </a:rPr>
              <a:t>new</a:t>
            </a:r>
            <a:r>
              <a:rPr kumimoji="0" lang="en-US" altLang="zh-CN" sz="2800" b="0" i="0" u="none" strike="noStrike" cap="none" normalizeH="0" baseline="0" dirty="0" smtClean="0">
                <a:ln>
                  <a:noFill/>
                </a:ln>
                <a:solidFill>
                  <a:schemeClr val="tx1"/>
                </a:solidFill>
                <a:effectLst/>
                <a:latin typeface="Times New Roman" panose="02020603050405020304" pitchFamily="18" charset="0"/>
                <a:ea typeface="宋体" pitchFamily="2" charset="-122"/>
                <a:cs typeface="Times New Roman" panose="02020603050405020304" pitchFamily="18" charset="0"/>
              </a:rPr>
              <a:t> </a:t>
            </a:r>
            <a:r>
              <a:rPr kumimoji="0" lang="en-US" altLang="zh-CN" sz="2800" b="0" i="0" u="none" strike="noStrike" cap="none" normalizeH="0" baseline="0" dirty="0" smtClean="0">
                <a:ln>
                  <a:noFill/>
                </a:ln>
                <a:solidFill>
                  <a:srgbClr val="2B91AF"/>
                </a:solidFill>
                <a:effectLst/>
                <a:latin typeface="Times New Roman" panose="02020603050405020304" pitchFamily="18" charset="0"/>
                <a:ea typeface="宋体" pitchFamily="2" charset="-122"/>
                <a:cs typeface="Times New Roman" panose="02020603050405020304" pitchFamily="18" charset="0"/>
              </a:rPr>
              <a:t>Point3D</a:t>
            </a:r>
            <a:r>
              <a:rPr kumimoji="0" lang="en-US" altLang="zh-CN" sz="2800" b="0" i="0" u="none" strike="noStrike" cap="none" normalizeH="0" baseline="0" dirty="0" smtClean="0">
                <a:ln>
                  <a:noFill/>
                </a:ln>
                <a:solidFill>
                  <a:schemeClr val="tx1"/>
                </a:solidFill>
                <a:effectLst/>
                <a:latin typeface="Times New Roman" panose="02020603050405020304" pitchFamily="18" charset="0"/>
                <a:ea typeface="宋体" pitchFamily="2" charset="-122"/>
                <a:cs typeface="Times New Roman" panose="02020603050405020304" pitchFamily="18" charset="0"/>
              </a:rPr>
              <a:t>(</a:t>
            </a:r>
            <a:r>
              <a:rPr kumimoji="0" lang="en-US" altLang="zh-CN" sz="2800" b="0" i="0" u="none" strike="noStrike" cap="none" normalizeH="0" baseline="0" dirty="0" err="1" smtClean="0">
                <a:ln>
                  <a:noFill/>
                </a:ln>
                <a:solidFill>
                  <a:schemeClr val="tx1"/>
                </a:solidFill>
                <a:effectLst/>
                <a:latin typeface="Times New Roman" panose="02020603050405020304" pitchFamily="18" charset="0"/>
                <a:ea typeface="宋体" pitchFamily="2" charset="-122"/>
                <a:cs typeface="Times New Roman" panose="02020603050405020304" pitchFamily="18" charset="0"/>
              </a:rPr>
              <a:t>oCurrVCopy.Position.X</a:t>
            </a:r>
            <a:r>
              <a:rPr kumimoji="0" lang="en-US" altLang="zh-CN" sz="2800" b="0" i="0" u="none" strike="noStrike" cap="none" normalizeH="0" baseline="0" dirty="0" smtClean="0">
                <a:ln>
                  <a:noFill/>
                </a:ln>
                <a:solidFill>
                  <a:schemeClr val="tx1"/>
                </a:solidFill>
                <a:effectLst/>
                <a:latin typeface="Times New Roman" panose="02020603050405020304" pitchFamily="18" charset="0"/>
                <a:ea typeface="宋体" pitchFamily="2" charset="-122"/>
                <a:cs typeface="Times New Roman" panose="02020603050405020304" pitchFamily="18" charset="0"/>
              </a:rPr>
              <a:t> </a:t>
            </a:r>
            <a:r>
              <a:rPr kumimoji="0" lang="en-US" altLang="zh-CN" sz="2800" b="0" i="0" u="none" strike="noStrike" cap="none" normalizeH="0" dirty="0" smtClean="0">
                <a:ln>
                  <a:noFill/>
                </a:ln>
                <a:solidFill>
                  <a:schemeClr val="tx1"/>
                </a:solidFill>
                <a:effectLst/>
                <a:latin typeface="Times New Roman" panose="02020603050405020304" pitchFamily="18" charset="0"/>
                <a:ea typeface="宋体" pitchFamily="2" charset="-122"/>
                <a:cs typeface="Times New Roman" panose="02020603050405020304" pitchFamily="18" charset="0"/>
              </a:rPr>
              <a:t> + 10 </a:t>
            </a:r>
            <a:r>
              <a:rPr kumimoji="0" lang="en-US" altLang="zh-CN" sz="2800" b="0" i="0" u="none" strike="noStrike" cap="none" normalizeH="0" baseline="0" dirty="0" smtClean="0">
                <a:ln>
                  <a:noFill/>
                </a:ln>
                <a:solidFill>
                  <a:schemeClr val="tx1"/>
                </a:solidFill>
                <a:effectLst/>
                <a:latin typeface="Times New Roman" panose="02020603050405020304" pitchFamily="18" charset="0"/>
                <a:ea typeface="宋体" pitchFamily="2" charset="-122"/>
                <a:cs typeface="Times New Roman" panose="02020603050405020304" pitchFamily="18" charset="0"/>
              </a:rPr>
              <a:t>,   						         </a:t>
            </a:r>
            <a:r>
              <a:rPr kumimoji="0" lang="en-US" altLang="zh-CN" sz="2800" b="0" i="0" u="none" strike="noStrike" cap="none" normalizeH="0" baseline="0" dirty="0" err="1" smtClean="0">
                <a:ln>
                  <a:noFill/>
                </a:ln>
                <a:solidFill>
                  <a:schemeClr val="tx1"/>
                </a:solidFill>
                <a:effectLst/>
                <a:latin typeface="Times New Roman" panose="02020603050405020304" pitchFamily="18" charset="0"/>
                <a:ea typeface="宋体" pitchFamily="2" charset="-122"/>
                <a:cs typeface="Times New Roman" panose="02020603050405020304" pitchFamily="18" charset="0"/>
              </a:rPr>
              <a:t>oCurrVCopy.Position.Y</a:t>
            </a:r>
            <a:r>
              <a:rPr kumimoji="0" lang="en-US" altLang="zh-CN" sz="2800" b="0" i="0" u="none" strike="noStrike" cap="none" normalizeH="0" baseline="0" dirty="0" smtClean="0">
                <a:ln>
                  <a:noFill/>
                </a:ln>
                <a:solidFill>
                  <a:schemeClr val="tx1"/>
                </a:solidFill>
                <a:effectLst/>
                <a:latin typeface="Times New Roman" panose="02020603050405020304" pitchFamily="18" charset="0"/>
                <a:ea typeface="宋体" pitchFamily="2" charset="-122"/>
                <a:cs typeface="Times New Roman" panose="02020603050405020304" pitchFamily="18" charset="0"/>
              </a:rPr>
              <a:t>,   </a:t>
            </a:r>
          </a:p>
          <a:p>
            <a:pPr lvl="1" indent="0" defTabSz="914400" eaLnBrk="0" hangingPunct="0"/>
            <a:r>
              <a:rPr lang="en-US" altLang="zh-CN" sz="2800" dirty="0">
                <a:latin typeface="Times New Roman" panose="02020603050405020304" pitchFamily="18" charset="0"/>
                <a:ea typeface="宋体" pitchFamily="2" charset="-122"/>
                <a:cs typeface="Times New Roman" panose="02020603050405020304" pitchFamily="18" charset="0"/>
              </a:rPr>
              <a:t>	</a:t>
            </a:r>
            <a:r>
              <a:rPr lang="en-US" altLang="zh-CN" sz="2800" dirty="0" smtClean="0">
                <a:latin typeface="Times New Roman" panose="02020603050405020304" pitchFamily="18" charset="0"/>
                <a:ea typeface="宋体" pitchFamily="2" charset="-122"/>
                <a:cs typeface="Times New Roman" panose="02020603050405020304" pitchFamily="18" charset="0"/>
              </a:rPr>
              <a:t>					</a:t>
            </a:r>
            <a:r>
              <a:rPr kumimoji="0" lang="en-US" altLang="zh-CN" sz="2800" b="0" i="0" u="none" strike="noStrike" cap="none" normalizeH="0" baseline="0" dirty="0" err="1" smtClean="0">
                <a:ln>
                  <a:noFill/>
                </a:ln>
                <a:solidFill>
                  <a:schemeClr val="tx1"/>
                </a:solidFill>
                <a:effectLst/>
                <a:latin typeface="Times New Roman" panose="02020603050405020304" pitchFamily="18" charset="0"/>
                <a:ea typeface="宋体" pitchFamily="2" charset="-122"/>
                <a:cs typeface="Times New Roman" panose="02020603050405020304" pitchFamily="18" charset="0"/>
              </a:rPr>
              <a:t>oCurrVCopy.Position.Z</a:t>
            </a:r>
            <a:r>
              <a:rPr kumimoji="0" lang="en-US" altLang="zh-CN" sz="2800" b="0" i="0" u="none" strike="noStrike" cap="none" normalizeH="0" baseline="0" dirty="0" smtClean="0">
                <a:ln>
                  <a:noFill/>
                </a:ln>
                <a:solidFill>
                  <a:schemeClr val="tx1"/>
                </a:solidFill>
                <a:effectLst/>
                <a:latin typeface="Times New Roman" panose="02020603050405020304" pitchFamily="18" charset="0"/>
                <a:ea typeface="宋体" pitchFamily="2" charset="-122"/>
                <a:cs typeface="Times New Roman" panose="02020603050405020304" pitchFamily="18" charset="0"/>
              </a:rPr>
              <a:t>);</a:t>
            </a:r>
          </a:p>
          <a:p>
            <a:pPr lvl="1" indent="0" defTabSz="914400" eaLnBrk="0" hangingPunct="0"/>
            <a:r>
              <a:rPr kumimoji="0" lang="en-US" altLang="zh-CN" sz="2800" b="0" i="0" u="none" strike="noStrike" cap="none" normalizeH="0" baseline="0" dirty="0" smtClean="0">
                <a:ln>
                  <a:noFill/>
                </a:ln>
                <a:solidFill>
                  <a:schemeClr val="tx1"/>
                </a:solidFill>
                <a:effectLst/>
                <a:latin typeface="Times New Roman" panose="02020603050405020304" pitchFamily="18" charset="0"/>
                <a:ea typeface="宋体" pitchFamily="2" charset="-122"/>
                <a:cs typeface="Times New Roman" panose="02020603050405020304" pitchFamily="18" charset="0"/>
              </a:rPr>
              <a:t>  </a:t>
            </a:r>
            <a:r>
              <a:rPr kumimoji="0" lang="en-US" altLang="zh-CN" sz="2800" b="0" i="0" u="none" strike="noStrike" cap="none" normalizeH="0" baseline="0" dirty="0" err="1" smtClean="0">
                <a:ln>
                  <a:noFill/>
                </a:ln>
                <a:solidFill>
                  <a:schemeClr val="tx1"/>
                </a:solidFill>
                <a:effectLst/>
                <a:latin typeface="Times New Roman" panose="02020603050405020304" pitchFamily="18" charset="0"/>
                <a:ea typeface="宋体" pitchFamily="2" charset="-122"/>
                <a:cs typeface="Times New Roman" panose="02020603050405020304" pitchFamily="18" charset="0"/>
              </a:rPr>
              <a:t>oCurrVCopy.Position</a:t>
            </a:r>
            <a:r>
              <a:rPr kumimoji="0" lang="en-US" altLang="zh-CN" sz="2800" b="0" i="0" u="none" strike="noStrike" cap="none" normalizeH="0" baseline="0" dirty="0" smtClean="0">
                <a:ln>
                  <a:noFill/>
                </a:ln>
                <a:solidFill>
                  <a:schemeClr val="tx1"/>
                </a:solidFill>
                <a:effectLst/>
                <a:latin typeface="Times New Roman" panose="02020603050405020304" pitchFamily="18" charset="0"/>
                <a:ea typeface="宋体" pitchFamily="2" charset="-122"/>
                <a:cs typeface="Times New Roman" panose="02020603050405020304" pitchFamily="18" charset="0"/>
              </a:rPr>
              <a:t> = </a:t>
            </a:r>
            <a:r>
              <a:rPr kumimoji="0" lang="en-US" altLang="zh-CN" sz="2800" b="0" i="0" u="none" strike="noStrike" cap="none" normalizeH="0" baseline="0" dirty="0" err="1" smtClean="0">
                <a:ln>
                  <a:noFill/>
                </a:ln>
                <a:solidFill>
                  <a:schemeClr val="tx1"/>
                </a:solidFill>
                <a:effectLst/>
                <a:latin typeface="Times New Roman" panose="02020603050405020304" pitchFamily="18" charset="0"/>
                <a:ea typeface="宋体" pitchFamily="2" charset="-122"/>
                <a:cs typeface="Times New Roman" panose="02020603050405020304" pitchFamily="18" charset="0"/>
              </a:rPr>
              <a:t>newPos</a:t>
            </a:r>
            <a:r>
              <a:rPr kumimoji="0" lang="en-US" altLang="zh-CN" sz="2800" b="0" i="0" u="none" strike="noStrike" cap="none" normalizeH="0" baseline="0" dirty="0" smtClean="0">
                <a:ln>
                  <a:noFill/>
                </a:ln>
                <a:solidFill>
                  <a:schemeClr val="tx1"/>
                </a:solidFill>
                <a:effectLst/>
                <a:latin typeface="Times New Roman" panose="02020603050405020304" pitchFamily="18" charset="0"/>
                <a:ea typeface="宋体" pitchFamily="2" charset="-122"/>
                <a:cs typeface="Times New Roman" panose="02020603050405020304" pitchFamily="18" charset="0"/>
              </a:rPr>
              <a:t>;</a:t>
            </a:r>
          </a:p>
          <a:p>
            <a:pPr lvl="1" indent="0" defTabSz="914400" eaLnBrk="0" hangingPunct="0"/>
            <a:endParaRPr lang="en-US" altLang="zh-CN" sz="2800" dirty="0" smtClean="0">
              <a:solidFill>
                <a:srgbClr val="77BB11"/>
              </a:solidFill>
              <a:latin typeface="Times New Roman" panose="02020603050405020304" pitchFamily="18" charset="0"/>
              <a:ea typeface="宋体" pitchFamily="2" charset="-122"/>
              <a:cs typeface="Times New Roman" panose="02020603050405020304" pitchFamily="18" charset="0"/>
            </a:endParaRPr>
          </a:p>
          <a:p>
            <a:pPr lvl="1" indent="0" defTabSz="914400" eaLnBrk="0" hangingPunct="0"/>
            <a:r>
              <a:rPr lang="en-US" altLang="zh-CN" sz="2800" dirty="0" smtClean="0">
                <a:solidFill>
                  <a:srgbClr val="77BB11"/>
                </a:solidFill>
                <a:latin typeface="Times New Roman" panose="02020603050405020304" pitchFamily="18" charset="0"/>
                <a:ea typeface="宋体" pitchFamily="2" charset="-122"/>
                <a:cs typeface="Times New Roman" panose="02020603050405020304" pitchFamily="18" charset="0"/>
              </a:rPr>
              <a:t>// update current viewpoint with the copy one</a:t>
            </a:r>
            <a:endParaRPr kumimoji="0" lang="en-US" altLang="zh-CN" sz="2800" b="0" i="0" u="none" strike="noStrike" cap="none" normalizeH="0" baseline="0" dirty="0" smtClean="0">
              <a:ln>
                <a:noFill/>
              </a:ln>
              <a:solidFill>
                <a:srgbClr val="77BB11"/>
              </a:solidFill>
              <a:effectLst/>
              <a:latin typeface="Times New Roman" panose="02020603050405020304" pitchFamily="18" charset="0"/>
              <a:ea typeface="宋体" pitchFamily="2" charset="-122"/>
              <a:cs typeface="Times New Roman" panose="02020603050405020304" pitchFamily="18" charset="0"/>
            </a:endParaRPr>
          </a:p>
          <a:p>
            <a:pPr lvl="1" indent="0" defTabSz="914400" eaLnBrk="0" hangingPunct="0"/>
            <a:r>
              <a:rPr kumimoji="0" lang="en-US" altLang="zh-CN" sz="2800" b="0" i="0" u="none" strike="noStrike" cap="none" normalizeH="0" baseline="0" dirty="0" smtClean="0">
                <a:ln>
                  <a:noFill/>
                </a:ln>
                <a:solidFill>
                  <a:schemeClr val="tx1"/>
                </a:solidFill>
                <a:effectLst/>
                <a:latin typeface="Times New Roman" panose="02020603050405020304" pitchFamily="18" charset="0"/>
                <a:ea typeface="宋体" pitchFamily="2" charset="-122"/>
                <a:cs typeface="Times New Roman" panose="02020603050405020304" pitchFamily="18" charset="0"/>
              </a:rPr>
              <a:t>  </a:t>
            </a:r>
            <a:r>
              <a:rPr kumimoji="0" lang="en-US" altLang="zh-CN" sz="2800" b="0" i="0" u="none" strike="noStrike" cap="none" normalizeH="0" baseline="0" dirty="0" err="1" smtClean="0">
                <a:ln>
                  <a:noFill/>
                </a:ln>
                <a:solidFill>
                  <a:schemeClr val="tx1"/>
                </a:solidFill>
                <a:effectLst/>
                <a:latin typeface="Times New Roman" panose="02020603050405020304" pitchFamily="18" charset="0"/>
                <a:ea typeface="宋体" pitchFamily="2" charset="-122"/>
                <a:cs typeface="Times New Roman" panose="02020603050405020304" pitchFamily="18" charset="0"/>
              </a:rPr>
              <a:t>oDoc.CurrentViewpoint.CopyFrom</a:t>
            </a:r>
            <a:r>
              <a:rPr kumimoji="0" lang="en-US" altLang="zh-CN" sz="2800" b="0" i="0" u="none" strike="noStrike" cap="none" normalizeH="0" baseline="0" dirty="0" smtClean="0">
                <a:ln>
                  <a:noFill/>
                </a:ln>
                <a:solidFill>
                  <a:schemeClr val="tx1"/>
                </a:solidFill>
                <a:effectLst/>
                <a:latin typeface="Times New Roman" panose="02020603050405020304" pitchFamily="18" charset="0"/>
                <a:ea typeface="宋体" pitchFamily="2" charset="-122"/>
                <a:cs typeface="Times New Roman" panose="02020603050405020304" pitchFamily="18" charset="0"/>
              </a:rPr>
              <a:t>(</a:t>
            </a:r>
            <a:r>
              <a:rPr kumimoji="0" lang="en-US" altLang="zh-CN" sz="2800" b="0" i="0" u="none" strike="noStrike" cap="none" normalizeH="0" baseline="0" dirty="0" err="1" smtClean="0">
                <a:ln>
                  <a:noFill/>
                </a:ln>
                <a:solidFill>
                  <a:schemeClr val="tx1"/>
                </a:solidFill>
                <a:effectLst/>
                <a:latin typeface="Times New Roman" panose="02020603050405020304" pitchFamily="18" charset="0"/>
                <a:ea typeface="宋体" pitchFamily="2" charset="-122"/>
                <a:cs typeface="Times New Roman" panose="02020603050405020304" pitchFamily="18" charset="0"/>
              </a:rPr>
              <a:t>oCurrVCopy</a:t>
            </a:r>
            <a:r>
              <a:rPr kumimoji="0" lang="en-US" altLang="zh-CN" sz="2800" b="0" i="0" u="none" strike="noStrike" cap="none" normalizeH="0" baseline="0" dirty="0" smtClean="0">
                <a:ln>
                  <a:noFill/>
                </a:ln>
                <a:solidFill>
                  <a:schemeClr val="tx1"/>
                </a:solidFill>
                <a:effectLst/>
                <a:latin typeface="Times New Roman" panose="02020603050405020304" pitchFamily="18" charset="0"/>
                <a:ea typeface="宋体" pitchFamily="2" charset="-122"/>
                <a:cs typeface="Times New Roman" panose="02020603050405020304" pitchFamily="18" charset="0"/>
              </a:rPr>
              <a:t>);</a:t>
            </a:r>
            <a:endParaRPr kumimoji="0" lang="en-US" altLang="zh-CN" sz="3200" b="0" i="0" u="none" strike="noStrike" cap="none" normalizeH="0" baseline="0" dirty="0" smtClean="0">
              <a:ln>
                <a:noFill/>
              </a:ln>
              <a:solidFill>
                <a:schemeClr val="tx1"/>
              </a:solidFill>
              <a:effectLst/>
              <a:latin typeface="Times New Roman" panose="02020603050405020304" pitchFamily="18" charset="0"/>
              <a:ea typeface="宋体" pitchFamily="2" charset="-122"/>
              <a:cs typeface="Times New Roman" panose="02020603050405020304" pitchFamily="18" charset="0"/>
            </a:endParaRPr>
          </a:p>
        </p:txBody>
      </p:sp>
    </p:spTree>
    <p:extLst>
      <p:ext uri="{BB962C8B-B14F-4D97-AF65-F5344CB8AC3E}">
        <p14:creationId xmlns:p14="http://schemas.microsoft.com/office/powerpoint/2010/main" val="179979291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48695" y="1601787"/>
            <a:ext cx="11710098" cy="6782341"/>
          </a:xfrm>
        </p:spPr>
        <p:txBody>
          <a:bodyPr/>
          <a:lstStyle/>
          <a:p>
            <a:r>
              <a:rPr lang="en-US" altLang="zh-CN" dirty="0"/>
              <a:t>Euler </a:t>
            </a:r>
            <a:r>
              <a:rPr lang="en-US" altLang="zh-CN" dirty="0" smtClean="0"/>
              <a:t>Angles</a:t>
            </a:r>
          </a:p>
          <a:p>
            <a:r>
              <a:rPr lang="en-US" altLang="zh-CN" dirty="0"/>
              <a:t>rotates around local axes</a:t>
            </a:r>
          </a:p>
          <a:p>
            <a:r>
              <a:rPr lang="en-US" altLang="zh-CN" dirty="0" smtClean="0"/>
              <a:t>Order </a:t>
            </a:r>
            <a:r>
              <a:rPr lang="en-US" altLang="zh-CN" dirty="0"/>
              <a:t>important! 3D </a:t>
            </a:r>
            <a:r>
              <a:rPr lang="en-US" altLang="zh-CN" dirty="0" smtClean="0"/>
              <a:t>non-commutative</a:t>
            </a:r>
          </a:p>
          <a:p>
            <a:r>
              <a:rPr lang="en-US" altLang="zh-CN" dirty="0" smtClean="0"/>
              <a:t>Issues: </a:t>
            </a:r>
          </a:p>
          <a:p>
            <a:pPr lvl="1"/>
            <a:r>
              <a:rPr lang="en-US" altLang="zh-CN" dirty="0"/>
              <a:t>No easy concatenation of </a:t>
            </a:r>
            <a:r>
              <a:rPr lang="en-US" altLang="zh-CN" dirty="0" smtClean="0"/>
              <a:t>rotations</a:t>
            </a:r>
          </a:p>
          <a:p>
            <a:pPr lvl="1"/>
            <a:r>
              <a:rPr lang="en-US" altLang="zh-CN" dirty="0" smtClean="0"/>
              <a:t>Still </a:t>
            </a:r>
            <a:r>
              <a:rPr lang="en-US" altLang="zh-CN" dirty="0"/>
              <a:t>has interpolation </a:t>
            </a:r>
            <a:r>
              <a:rPr lang="en-US" altLang="zh-CN" dirty="0" smtClean="0"/>
              <a:t>problems</a:t>
            </a:r>
          </a:p>
          <a:p>
            <a:pPr lvl="1"/>
            <a:r>
              <a:rPr lang="en-US" altLang="zh-CN" dirty="0" smtClean="0"/>
              <a:t>Can </a:t>
            </a:r>
            <a:r>
              <a:rPr lang="en-US" altLang="zh-CN" dirty="0"/>
              <a:t>lead to gimbal </a:t>
            </a:r>
            <a:r>
              <a:rPr lang="en-US" altLang="zh-CN" dirty="0" smtClean="0"/>
              <a:t>lock</a:t>
            </a:r>
          </a:p>
          <a:p>
            <a:r>
              <a:rPr lang="en-US" altLang="zh-CN" dirty="0" smtClean="0"/>
              <a:t>Easy to understand, challenge to algorism </a:t>
            </a:r>
            <a:endParaRPr lang="en-US" altLang="zh-CN" dirty="0"/>
          </a:p>
          <a:p>
            <a:endParaRPr lang="en-US" altLang="zh-CN" dirty="0" smtClean="0"/>
          </a:p>
        </p:txBody>
      </p:sp>
      <p:sp>
        <p:nvSpPr>
          <p:cNvPr id="3" name="Title 2"/>
          <p:cNvSpPr>
            <a:spLocks noGrp="1"/>
          </p:cNvSpPr>
          <p:nvPr>
            <p:ph type="title"/>
          </p:nvPr>
        </p:nvSpPr>
        <p:spPr/>
        <p:txBody>
          <a:bodyPr/>
          <a:lstStyle/>
          <a:p>
            <a:r>
              <a:rPr lang="en-US" altLang="zh-CN" dirty="0" smtClean="0"/>
              <a:t>Rotation - Euler </a:t>
            </a:r>
            <a:r>
              <a:rPr lang="en-US" altLang="zh-CN" dirty="0"/>
              <a:t>Angles</a:t>
            </a:r>
            <a:br>
              <a:rPr lang="en-US" altLang="zh-CN" dirty="0"/>
            </a:br>
            <a:endParaRPr lang="zh-CN" altLang="en-US" dirty="0"/>
          </a:p>
        </p:txBody>
      </p:sp>
      <p:pic>
        <p:nvPicPr>
          <p:cNvPr id="4" name="Picture 3"/>
          <p:cNvPicPr>
            <a:picLocks noChangeAspect="1"/>
          </p:cNvPicPr>
          <p:nvPr/>
        </p:nvPicPr>
        <p:blipFill>
          <a:blip r:embed="rId2"/>
          <a:stretch>
            <a:fillRect/>
          </a:stretch>
        </p:blipFill>
        <p:spPr>
          <a:xfrm>
            <a:off x="9553575" y="285853"/>
            <a:ext cx="3012578" cy="2631868"/>
          </a:xfrm>
          <a:prstGeom prst="rect">
            <a:avLst/>
          </a:prstGeom>
        </p:spPr>
      </p:pic>
    </p:spTree>
    <p:extLst>
      <p:ext uri="{BB962C8B-B14F-4D97-AF65-F5344CB8AC3E}">
        <p14:creationId xmlns:p14="http://schemas.microsoft.com/office/powerpoint/2010/main" val="269255957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18277" y="1484931"/>
            <a:ext cx="12516697" cy="6782341"/>
          </a:xfrm>
        </p:spPr>
        <p:txBody>
          <a:bodyPr/>
          <a:lstStyle/>
          <a:p>
            <a:r>
              <a:rPr lang="en-US" altLang="zh-CN" dirty="0"/>
              <a:t>Created as extension to complex </a:t>
            </a:r>
            <a:r>
              <a:rPr lang="en-US" altLang="zh-CN" dirty="0" smtClean="0"/>
              <a:t>numbers</a:t>
            </a:r>
          </a:p>
          <a:p>
            <a:endParaRPr lang="en-US" altLang="zh-CN" dirty="0" smtClean="0"/>
          </a:p>
          <a:p>
            <a:r>
              <a:rPr lang="en-US" altLang="zh-CN" dirty="0"/>
              <a:t>•</a:t>
            </a:r>
            <a:r>
              <a:rPr lang="en-US" altLang="zh-CN" dirty="0" smtClean="0"/>
              <a:t>Unit represents 3D rotation</a:t>
            </a:r>
          </a:p>
          <a:p>
            <a:endParaRPr lang="en-US" altLang="zh-CN" dirty="0"/>
          </a:p>
          <a:p>
            <a:endParaRPr lang="en-US" altLang="zh-CN" dirty="0" smtClean="0"/>
          </a:p>
          <a:p>
            <a:endParaRPr lang="en-US" altLang="zh-CN" dirty="0"/>
          </a:p>
          <a:p>
            <a:endParaRPr lang="en-US" altLang="zh-CN" dirty="0" smtClean="0"/>
          </a:p>
          <a:p>
            <a:r>
              <a:rPr lang="en-US" altLang="zh-CN" dirty="0"/>
              <a:t>e.g. if want to rotate </a:t>
            </a:r>
            <a:r>
              <a:rPr lang="en-US" altLang="zh-CN" dirty="0" smtClean="0"/>
              <a:t>90°around z-axis</a:t>
            </a:r>
          </a:p>
          <a:p>
            <a:endParaRPr lang="en-US" altLang="zh-CN" dirty="0" smtClean="0"/>
          </a:p>
          <a:p>
            <a:endParaRPr lang="en-US" altLang="zh-CN" dirty="0"/>
          </a:p>
          <a:p>
            <a:endParaRPr lang="en-US" altLang="zh-CN" dirty="0" smtClean="0"/>
          </a:p>
          <a:p>
            <a:endParaRPr lang="en-US" altLang="zh-CN" dirty="0"/>
          </a:p>
          <a:p>
            <a:endParaRPr lang="en-US" altLang="zh-CN" dirty="0"/>
          </a:p>
          <a:p>
            <a:endParaRPr lang="en-US" altLang="zh-CN" dirty="0" smtClean="0"/>
          </a:p>
          <a:p>
            <a:endParaRPr lang="en-US" altLang="zh-CN" dirty="0"/>
          </a:p>
        </p:txBody>
      </p:sp>
      <p:sp>
        <p:nvSpPr>
          <p:cNvPr id="3" name="Title 2"/>
          <p:cNvSpPr>
            <a:spLocks noGrp="1"/>
          </p:cNvSpPr>
          <p:nvPr>
            <p:ph type="title"/>
          </p:nvPr>
        </p:nvSpPr>
        <p:spPr/>
        <p:txBody>
          <a:bodyPr/>
          <a:lstStyle/>
          <a:p>
            <a:r>
              <a:rPr lang="en-US" altLang="zh-CN" dirty="0"/>
              <a:t>Rotation - </a:t>
            </a:r>
            <a:r>
              <a:rPr lang="en-US" altLang="zh-CN" dirty="0" smtClean="0"/>
              <a:t> Quaternion</a:t>
            </a:r>
            <a:endParaRPr lang="zh-CN" altLang="en-US" dirty="0"/>
          </a:p>
        </p:txBody>
      </p:sp>
      <p:pic>
        <p:nvPicPr>
          <p:cNvPr id="4" name="Picture 3"/>
          <p:cNvPicPr>
            <a:picLocks noChangeAspect="1"/>
          </p:cNvPicPr>
          <p:nvPr/>
        </p:nvPicPr>
        <p:blipFill>
          <a:blip r:embed="rId3"/>
          <a:stretch>
            <a:fillRect/>
          </a:stretch>
        </p:blipFill>
        <p:spPr>
          <a:xfrm>
            <a:off x="1259205" y="2175465"/>
            <a:ext cx="5137785" cy="716068"/>
          </a:xfrm>
          <a:prstGeom prst="rect">
            <a:avLst/>
          </a:prstGeom>
        </p:spPr>
      </p:pic>
      <p:pic>
        <p:nvPicPr>
          <p:cNvPr id="5" name="Picture 4"/>
          <p:cNvPicPr>
            <a:picLocks noChangeAspect="1"/>
          </p:cNvPicPr>
          <p:nvPr/>
        </p:nvPicPr>
        <p:blipFill>
          <a:blip r:embed="rId4"/>
          <a:stretch>
            <a:fillRect/>
          </a:stretch>
        </p:blipFill>
        <p:spPr>
          <a:xfrm>
            <a:off x="1259205" y="3668302"/>
            <a:ext cx="6382385" cy="2415597"/>
          </a:xfrm>
          <a:prstGeom prst="rect">
            <a:avLst/>
          </a:prstGeom>
        </p:spPr>
      </p:pic>
      <p:pic>
        <p:nvPicPr>
          <p:cNvPr id="6" name="Picture 5"/>
          <p:cNvPicPr>
            <a:picLocks noChangeAspect="1"/>
          </p:cNvPicPr>
          <p:nvPr/>
        </p:nvPicPr>
        <p:blipFill>
          <a:blip r:embed="rId5"/>
          <a:stretch>
            <a:fillRect/>
          </a:stretch>
        </p:blipFill>
        <p:spPr>
          <a:xfrm>
            <a:off x="1259205" y="7043791"/>
            <a:ext cx="2314575" cy="2000250"/>
          </a:xfrm>
          <a:prstGeom prst="rect">
            <a:avLst/>
          </a:prstGeom>
        </p:spPr>
      </p:pic>
    </p:spTree>
    <p:extLst>
      <p:ext uri="{BB962C8B-B14F-4D97-AF65-F5344CB8AC3E}">
        <p14:creationId xmlns:p14="http://schemas.microsoft.com/office/powerpoint/2010/main" val="1182639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altLang="zh-CN" dirty="0" smtClean="0"/>
              <a:t>A </a:t>
            </a:r>
            <a:r>
              <a:rPr lang="en-US" altLang="zh-CN" dirty="0"/>
              <a:t>rotation in 3D space defined as a quaternion. </a:t>
            </a:r>
            <a:endParaRPr lang="en-US" altLang="zh-CN" dirty="0" smtClean="0"/>
          </a:p>
          <a:p>
            <a:r>
              <a:rPr lang="en-US" altLang="zh-CN" dirty="0" smtClean="0"/>
              <a:t>A rotation is current quaternion multiplies incremental quaternion (based on axis </a:t>
            </a:r>
            <a:r>
              <a:rPr lang="en-US" altLang="zh-CN" dirty="0"/>
              <a:t>and angle</a:t>
            </a:r>
            <a:r>
              <a:rPr lang="en-US" altLang="zh-CN" dirty="0" smtClean="0"/>
              <a:t>)</a:t>
            </a:r>
          </a:p>
          <a:p>
            <a:r>
              <a:rPr lang="en-US" altLang="zh-CN" dirty="0" smtClean="0"/>
              <a:t>A,B,C,D</a:t>
            </a:r>
          </a:p>
          <a:p>
            <a:pPr lvl="1"/>
            <a:r>
              <a:rPr lang="en-US" altLang="zh-CN" dirty="0"/>
              <a:t>The </a:t>
            </a:r>
            <a:r>
              <a:rPr lang="en-US" altLang="zh-CN" dirty="0" smtClean="0"/>
              <a:t>components </a:t>
            </a:r>
            <a:r>
              <a:rPr lang="en-US" altLang="zh-CN" dirty="0"/>
              <a:t>of the quaternion </a:t>
            </a:r>
            <a:r>
              <a:rPr lang="en-US" altLang="zh-CN" dirty="0" smtClean="0"/>
              <a:t> </a:t>
            </a:r>
          </a:p>
          <a:p>
            <a:r>
              <a:rPr lang="en-US" altLang="zh-CN" dirty="0" err="1" smtClean="0"/>
              <a:t>ToAxisAndAngle</a:t>
            </a:r>
            <a:r>
              <a:rPr lang="en-US" altLang="zh-CN" dirty="0" smtClean="0"/>
              <a:t> </a:t>
            </a:r>
          </a:p>
          <a:p>
            <a:pPr lvl="1"/>
            <a:r>
              <a:rPr lang="en-US" altLang="zh-CN" dirty="0"/>
              <a:t>Calculates an axis and angle representation of this </a:t>
            </a:r>
            <a:r>
              <a:rPr lang="en-US" altLang="zh-CN" dirty="0" smtClean="0"/>
              <a:t>rotation</a:t>
            </a:r>
          </a:p>
          <a:p>
            <a:pPr lvl="1"/>
            <a:endParaRPr lang="zh-CN" altLang="en-US" dirty="0"/>
          </a:p>
        </p:txBody>
      </p:sp>
      <p:sp>
        <p:nvSpPr>
          <p:cNvPr id="3" name="Title 2"/>
          <p:cNvSpPr>
            <a:spLocks noGrp="1"/>
          </p:cNvSpPr>
          <p:nvPr>
            <p:ph type="title"/>
          </p:nvPr>
        </p:nvSpPr>
        <p:spPr/>
        <p:txBody>
          <a:bodyPr/>
          <a:lstStyle/>
          <a:p>
            <a:r>
              <a:rPr lang="en-US" altLang="zh-CN" dirty="0"/>
              <a:t>Rotation3D</a:t>
            </a:r>
            <a:endParaRPr lang="zh-CN" altLang="en-US" dirty="0"/>
          </a:p>
        </p:txBody>
      </p:sp>
    </p:spTree>
    <p:extLst>
      <p:ext uri="{BB962C8B-B14F-4D97-AF65-F5344CB8AC3E}">
        <p14:creationId xmlns:p14="http://schemas.microsoft.com/office/powerpoint/2010/main" val="140119897"/>
      </p:ext>
    </p:extLst>
  </p:cSld>
  <p:clrMapOvr>
    <a:masterClrMapping/>
  </p:clrMapOvr>
</p:sld>
</file>

<file path=ppt/theme/theme1.xml><?xml version="1.0" encoding="utf-8"?>
<a:theme xmlns:a="http://schemas.openxmlformats.org/drawingml/2006/main" name="Autodesk Theme">
  <a:themeElements>
    <a:clrScheme name="Autodesk Corporate Colors">
      <a:dk1>
        <a:srgbClr val="000000"/>
      </a:dk1>
      <a:lt1>
        <a:srgbClr val="FFFFFF"/>
      </a:lt1>
      <a:dk2>
        <a:srgbClr val="000000"/>
      </a:dk2>
      <a:lt2>
        <a:srgbClr val="FFFFFF"/>
      </a:lt2>
      <a:accent1>
        <a:srgbClr val="00ABE6"/>
      </a:accent1>
      <a:accent2>
        <a:srgbClr val="87BC40"/>
      </a:accent2>
      <a:accent3>
        <a:srgbClr val="32BCAD"/>
      </a:accent3>
      <a:accent4>
        <a:srgbClr val="1B58A8"/>
      </a:accent4>
      <a:accent5>
        <a:srgbClr val="005E30"/>
      </a:accent5>
      <a:accent6>
        <a:srgbClr val="007272"/>
      </a:accent6>
      <a:hlink>
        <a:srgbClr val="007272"/>
      </a:hlink>
      <a:folHlink>
        <a:srgbClr val="00727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878497926FF84742887A8260E0E729F0" ma:contentTypeVersion="5" ma:contentTypeDescription="Create a new document." ma:contentTypeScope="" ma:versionID="a9aad4cad76077e4f158aa2fc91da1c0">
  <xsd:schema xmlns:xsd="http://www.w3.org/2001/XMLSchema" xmlns:xs="http://www.w3.org/2001/XMLSchema" xmlns:p="http://schemas.microsoft.com/office/2006/metadata/properties" xmlns:ns1="http://schemas.microsoft.com/sharepoint/v3" targetNamespace="http://schemas.microsoft.com/office/2006/metadata/properties" ma:root="true" ma:fieldsID="9c5ca8a46a03a6b7ace1121ba96c0330" ns1:_="">
    <xsd:import namespace="http://schemas.microsoft.com/sharepoint/v3"/>
    <xsd:element name="properties">
      <xsd:complexType>
        <xsd:sequence>
          <xsd:element name="documentManagement">
            <xsd:complexType>
              <xsd:all>
                <xsd:element ref="ns1:_ModerationComments" minOccurs="0"/>
                <xsd:element ref="ns1:File_x0020_Type" minOccurs="0"/>
                <xsd:element ref="ns1:HTML_x0020_File_x0020_Type" minOccurs="0"/>
                <xsd:element ref="ns1:_SourceUrl" minOccurs="0"/>
                <xsd:element ref="ns1:_SharedFileIndex" minOccurs="0"/>
                <xsd:element ref="ns1:ContentTypeId" minOccurs="0"/>
                <xsd:element ref="ns1:TemplateUrl" minOccurs="0"/>
                <xsd:element ref="ns1:xd_ProgID" minOccurs="0"/>
                <xsd:element ref="ns1:xd_Signature" minOccurs="0"/>
                <xsd:element ref="ns1:ID" minOccurs="0"/>
                <xsd:element ref="ns1:Author" minOccurs="0"/>
                <xsd:element ref="ns1:Editor" minOccurs="0"/>
                <xsd:element ref="ns1:_HasCopyDestinations" minOccurs="0"/>
                <xsd:element ref="ns1:_CopySource" minOccurs="0"/>
                <xsd:element ref="ns1:_ModerationStatus" minOccurs="0"/>
                <xsd:element ref="ns1:FileRef" minOccurs="0"/>
                <xsd:element ref="ns1:FileDirRef" minOccurs="0"/>
                <xsd:element ref="ns1:Last_x0020_Modified" minOccurs="0"/>
                <xsd:element ref="ns1:Created_x0020_Date" minOccurs="0"/>
                <xsd:element ref="ns1:File_x0020_Size" minOccurs="0"/>
                <xsd:element ref="ns1:FSObjType" minOccurs="0"/>
                <xsd:element ref="ns1:CheckedOutUserId" minOccurs="0"/>
                <xsd:element ref="ns1:IsCheckedoutToLocal" minOccurs="0"/>
                <xsd:element ref="ns1:CheckoutUser" minOccurs="0"/>
                <xsd:element ref="ns1:UniqueId" minOccurs="0"/>
                <xsd:element ref="ns1:ProgId" minOccurs="0"/>
                <xsd:element ref="ns1:ScopeId" minOccurs="0"/>
                <xsd:element ref="ns1:VirusStatus" minOccurs="0"/>
                <xsd:element ref="ns1:CheckedOutTitle" minOccurs="0"/>
                <xsd:element ref="ns1:_CheckinComment" minOccurs="0"/>
                <xsd:element ref="ns1:MetaInfo" minOccurs="0"/>
                <xsd:element ref="ns1:_Level" minOccurs="0"/>
                <xsd:element ref="ns1:_IsCurrentVersion" minOccurs="0"/>
                <xsd:element ref="ns1:owshiddenversion" minOccurs="0"/>
                <xsd:element ref="ns1:_UIVersion" minOccurs="0"/>
                <xsd:element ref="ns1:_UIVersionString" minOccurs="0"/>
                <xsd:element ref="ns1:InstanceID" minOccurs="0"/>
                <xsd:element ref="ns1:Order" minOccurs="0"/>
                <xsd:element ref="ns1:GUID" minOccurs="0"/>
                <xsd:element ref="ns1:WorkflowVersion" minOccurs="0"/>
                <xsd:element ref="ns1:WorkflowInstanceID" minOccurs="0"/>
                <xsd:element ref="ns1:ParentVersionString" minOccurs="0"/>
                <xsd:element ref="ns1:ParentLeafNam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ModerationComments" ma:index="0" nillable="true" ma:displayName="Approver Comments" ma:hidden="true" ma:internalName="_ModerationComments" ma:readOnly="true">
      <xsd:simpleType>
        <xsd:restriction base="dms:Note"/>
      </xsd:simpleType>
    </xsd:element>
    <xsd:element name="File_x0020_Type" ma:index="4" nillable="true" ma:displayName="File Type" ma:hidden="true" ma:internalName="File_x0020_Type" ma:readOnly="true">
      <xsd:simpleType>
        <xsd:restriction base="dms:Text"/>
      </xsd:simpleType>
    </xsd:element>
    <xsd:element name="HTML_x0020_File_x0020_Type" ma:index="5" nillable="true" ma:displayName="HTML File Type" ma:hidden="true" ma:internalName="HTML_x0020_File_x0020_Type" ma:readOnly="true">
      <xsd:simpleType>
        <xsd:restriction base="dms:Text"/>
      </xsd:simpleType>
    </xsd:element>
    <xsd:element name="_SourceUrl" ma:index="6" nillable="true" ma:displayName="Source URL" ma:hidden="true" ma:internalName="_SourceUrl">
      <xsd:simpleType>
        <xsd:restriction base="dms:Text"/>
      </xsd:simpleType>
    </xsd:element>
    <xsd:element name="_SharedFileIndex" ma:index="7" nillable="true" ma:displayName="Shared File Index" ma:hidden="true" ma:internalName="_SharedFileIndex">
      <xsd:simpleType>
        <xsd:restriction base="dms:Text"/>
      </xsd:simpleType>
    </xsd:element>
    <xsd:element name="ContentTypeId" ma:index="9" nillable="true" ma:displayName="Content Type ID" ma:hidden="true" ma:internalName="ContentTypeId" ma:readOnly="true">
      <xsd:simpleType>
        <xsd:restriction base="dms:Unknown"/>
      </xsd:simpleType>
    </xsd:element>
    <xsd:element name="TemplateUrl" ma:index="10" nillable="true" ma:displayName="Template Link" ma:hidden="true" ma:internalName="TemplateUrl">
      <xsd:simpleType>
        <xsd:restriction base="dms:Text"/>
      </xsd:simpleType>
    </xsd:element>
    <xsd:element name="xd_ProgID" ma:index="11" nillable="true" ma:displayName="HTML File Link" ma:hidden="true" ma:internalName="xd_ProgID">
      <xsd:simpleType>
        <xsd:restriction base="dms:Text"/>
      </xsd:simpleType>
    </xsd:element>
    <xsd:element name="xd_Signature" ma:index="12" nillable="true" ma:displayName="Is Signed" ma:hidden="true" ma:internalName="xd_Signature" ma:readOnly="true">
      <xsd:simpleType>
        <xsd:restriction base="dms:Boolean"/>
      </xsd:simpleType>
    </xsd:element>
    <xsd:element name="ID" ma:index="13" nillable="true" ma:displayName="ID" ma:internalName="ID" ma:readOnly="true">
      <xsd:simpleType>
        <xsd:restriction base="dms:Unknown"/>
      </xsd:simpleType>
    </xsd:element>
    <xsd:element name="Author" ma:index="16" nillable="true" ma:displayName="Created By" ma:list="UserInfo" ma:internalName="Author" ma:readOnly="tru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Editor" ma:index="18" nillable="true" ma:displayName="Modified By" ma:list="UserInfo" ma:internalName="Editor" ma:readOnly="tru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_HasCopyDestinations" ma:index="19" nillable="true" ma:displayName="Has Copy Destinations" ma:hidden="true" ma:internalName="_HasCopyDestinations" ma:readOnly="true">
      <xsd:simpleType>
        <xsd:restriction base="dms:Boolean"/>
      </xsd:simpleType>
    </xsd:element>
    <xsd:element name="_CopySource" ma:index="20" nillable="true" ma:displayName="Copy Source" ma:internalName="_CopySource" ma:readOnly="true">
      <xsd:simpleType>
        <xsd:restriction base="dms:Text"/>
      </xsd:simpleType>
    </xsd:element>
    <xsd:element name="_ModerationStatus" ma:index="21" nillable="true" ma:displayName="Approval Status" ma:default="0" ma:hidden="true" ma:internalName="_ModerationStatus" ma:readOnly="true">
      <xsd:simpleType>
        <xsd:restriction base="dms:Unknown"/>
      </xsd:simpleType>
    </xsd:element>
    <xsd:element name="FileRef" ma:index="22" nillable="true" ma:displayName="URL Path" ma:hidden="true" ma:list="Docs" ma:internalName="FileRef" ma:readOnly="true" ma:showField="FullUrl">
      <xsd:simpleType>
        <xsd:restriction base="dms:Lookup"/>
      </xsd:simpleType>
    </xsd:element>
    <xsd:element name="FileDirRef" ma:index="23" nillable="true" ma:displayName="Path" ma:hidden="true" ma:list="Docs" ma:internalName="FileDirRef" ma:readOnly="true" ma:showField="DirName">
      <xsd:simpleType>
        <xsd:restriction base="dms:Lookup"/>
      </xsd:simpleType>
    </xsd:element>
    <xsd:element name="Last_x0020_Modified" ma:index="24" nillable="true" ma:displayName="Modified" ma:format="TRUE" ma:hidden="true" ma:list="Docs" ma:internalName="Last_x0020_Modified" ma:readOnly="true" ma:showField="TimeLastModified">
      <xsd:simpleType>
        <xsd:restriction base="dms:Lookup"/>
      </xsd:simpleType>
    </xsd:element>
    <xsd:element name="Created_x0020_Date" ma:index="25" nillable="true" ma:displayName="Created" ma:format="TRUE" ma:hidden="true" ma:list="Docs" ma:internalName="Created_x0020_Date" ma:readOnly="true" ma:showField="TimeCreated">
      <xsd:simpleType>
        <xsd:restriction base="dms:Lookup"/>
      </xsd:simpleType>
    </xsd:element>
    <xsd:element name="File_x0020_Size" ma:index="26" nillable="true" ma:displayName="File Size" ma:format="TRUE" ma:hidden="true" ma:list="Docs" ma:internalName="File_x0020_Size" ma:readOnly="true" ma:showField="SizeInKB">
      <xsd:simpleType>
        <xsd:restriction base="dms:Lookup"/>
      </xsd:simpleType>
    </xsd:element>
    <xsd:element name="FSObjType" ma:index="27" nillable="true" ma:displayName="Item Type" ma:hidden="true" ma:list="Docs" ma:internalName="FSObjType" ma:readOnly="true" ma:showField="FSType">
      <xsd:simpleType>
        <xsd:restriction base="dms:Lookup"/>
      </xsd:simpleType>
    </xsd:element>
    <xsd:element name="CheckedOutUserId" ma:index="29" nillable="true" ma:displayName="ID of the User who has the item Checked Out" ma:hidden="true" ma:list="Docs" ma:internalName="CheckedOutUserId" ma:readOnly="true" ma:showField="CheckoutUserId">
      <xsd:simpleType>
        <xsd:restriction base="dms:Lookup"/>
      </xsd:simpleType>
    </xsd:element>
    <xsd:element name="IsCheckedoutToLocal" ma:index="30" nillable="true" ma:displayName="Is Checked out to local" ma:hidden="true" ma:list="Docs" ma:internalName="IsCheckedoutToLocal" ma:readOnly="true" ma:showField="IsCheckoutToLocal">
      <xsd:simpleType>
        <xsd:restriction base="dms:Lookup"/>
      </xsd:simpleType>
    </xsd:element>
    <xsd:element name="CheckoutUser" ma:index="31" nillable="true" ma:displayName="Checked Out To" ma:list="UserInfo" ma:internalName="CheckoutUser" ma:readOnly="tru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UniqueId" ma:index="32" nillable="true" ma:displayName="Unique Id" ma:hidden="true" ma:list="Docs" ma:internalName="UniqueId" ma:readOnly="true" ma:showField="UniqueId">
      <xsd:simpleType>
        <xsd:restriction base="dms:Lookup"/>
      </xsd:simpleType>
    </xsd:element>
    <xsd:element name="ProgId" ma:index="33" nillable="true" ma:displayName="ProgId" ma:hidden="true" ma:list="Docs" ma:internalName="ProgId" ma:readOnly="true" ma:showField="ProgId">
      <xsd:simpleType>
        <xsd:restriction base="dms:Lookup"/>
      </xsd:simpleType>
    </xsd:element>
    <xsd:element name="ScopeId" ma:index="34" nillable="true" ma:displayName="ScopeId" ma:hidden="true" ma:list="Docs" ma:internalName="ScopeId" ma:readOnly="true" ma:showField="ScopeId">
      <xsd:simpleType>
        <xsd:restriction base="dms:Lookup"/>
      </xsd:simpleType>
    </xsd:element>
    <xsd:element name="VirusStatus" ma:index="35" nillable="true" ma:displayName="Virus Status" ma:format="TRUE" ma:hidden="true" ma:list="Docs" ma:internalName="VirusStatus" ma:readOnly="true" ma:showField="Size">
      <xsd:simpleType>
        <xsd:restriction base="dms:Lookup"/>
      </xsd:simpleType>
    </xsd:element>
    <xsd:element name="CheckedOutTitle" ma:index="36" nillable="true" ma:displayName="Checked Out To" ma:format="TRUE" ma:hidden="true" ma:list="Docs" ma:internalName="CheckedOutTitle" ma:readOnly="true" ma:showField="CheckedOutTitle">
      <xsd:simpleType>
        <xsd:restriction base="dms:Lookup"/>
      </xsd:simpleType>
    </xsd:element>
    <xsd:element name="_CheckinComment" ma:index="37" nillable="true" ma:displayName="Check In Comment" ma:format="TRUE" ma:list="Docs" ma:internalName="_CheckinComment" ma:readOnly="true" ma:showField="CheckinComment">
      <xsd:simpleType>
        <xsd:restriction base="dms:Lookup"/>
      </xsd:simpleType>
    </xsd:element>
    <xsd:element name="MetaInfo" ma:index="48" nillable="true" ma:displayName="Property Bag" ma:hidden="true" ma:list="Docs" ma:internalName="MetaInfo" ma:showField="MetaInfo">
      <xsd:simpleType>
        <xsd:restriction base="dms:Lookup"/>
      </xsd:simpleType>
    </xsd:element>
    <xsd:element name="_Level" ma:index="49" nillable="true" ma:displayName="Level" ma:hidden="true" ma:internalName="_Level" ma:readOnly="true">
      <xsd:simpleType>
        <xsd:restriction base="dms:Unknown"/>
      </xsd:simpleType>
    </xsd:element>
    <xsd:element name="_IsCurrentVersion" ma:index="50" nillable="true" ma:displayName="Is Current Version" ma:hidden="true" ma:internalName="_IsCurrentVersion" ma:readOnly="true">
      <xsd:simpleType>
        <xsd:restriction base="dms:Boolean"/>
      </xsd:simpleType>
    </xsd:element>
    <xsd:element name="owshiddenversion" ma:index="54" nillable="true" ma:displayName="owshiddenversion" ma:hidden="true" ma:internalName="owshiddenversion" ma:readOnly="true">
      <xsd:simpleType>
        <xsd:restriction base="dms:Unknown"/>
      </xsd:simpleType>
    </xsd:element>
    <xsd:element name="_UIVersion" ma:index="55" nillable="true" ma:displayName="UI Version" ma:hidden="true" ma:internalName="_UIVersion" ma:readOnly="true">
      <xsd:simpleType>
        <xsd:restriction base="dms:Unknown"/>
      </xsd:simpleType>
    </xsd:element>
    <xsd:element name="_UIVersionString" ma:index="56" nillable="true" ma:displayName="Version" ma:internalName="_UIVersionString" ma:readOnly="true">
      <xsd:simpleType>
        <xsd:restriction base="dms:Text"/>
      </xsd:simpleType>
    </xsd:element>
    <xsd:element name="InstanceID" ma:index="57" nillable="true" ma:displayName="Instance ID" ma:hidden="true" ma:internalName="InstanceID" ma:readOnly="true">
      <xsd:simpleType>
        <xsd:restriction base="dms:Unknown"/>
      </xsd:simpleType>
    </xsd:element>
    <xsd:element name="Order" ma:index="58" nillable="true" ma:displayName="Order" ma:hidden="true" ma:internalName="Order">
      <xsd:simpleType>
        <xsd:restriction base="dms:Number"/>
      </xsd:simpleType>
    </xsd:element>
    <xsd:element name="GUID" ma:index="59" nillable="true" ma:displayName="GUID" ma:hidden="true" ma:internalName="GUID" ma:readOnly="true">
      <xsd:simpleType>
        <xsd:restriction base="dms:Unknown"/>
      </xsd:simpleType>
    </xsd:element>
    <xsd:element name="WorkflowVersion" ma:index="60" nillable="true" ma:displayName="Workflow Version" ma:hidden="true" ma:internalName="WorkflowVersion" ma:readOnly="true">
      <xsd:simpleType>
        <xsd:restriction base="dms:Unknown"/>
      </xsd:simpleType>
    </xsd:element>
    <xsd:element name="WorkflowInstanceID" ma:index="61" nillable="true" ma:displayName="Workflow Instance ID" ma:hidden="true" ma:internalName="WorkflowInstanceID" ma:readOnly="true">
      <xsd:simpleType>
        <xsd:restriction base="dms:Unknown"/>
      </xsd:simpleType>
    </xsd:element>
    <xsd:element name="ParentVersionString" ma:index="62" nillable="true" ma:displayName="Source Version (Converted Document)" ma:hidden="true" ma:list="Docs" ma:internalName="ParentVersionString" ma:readOnly="true" ma:showField="ParentVersionString">
      <xsd:simpleType>
        <xsd:restriction base="dms:Lookup"/>
      </xsd:simpleType>
    </xsd:element>
    <xsd:element name="ParentLeafName" ma:index="63" nillable="true" ma:displayName="Source Name (Converted Document)" ma:hidden="true" ma:list="Docs" ma:internalName="ParentLeafName" ma:readOnly="true" ma:showField="ParentLeafName">
      <xsd:simpleType>
        <xsd:restriction base="dms:Lookup"/>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14" ma:displayName="Content Type"/>
        <xsd:element ref="dc:title" minOccurs="0" maxOccurs="1" ma:index="8"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documentManagement>
    <TemplateUrl xmlns="http://schemas.microsoft.com/sharepoint/v3" xsi:nil="true"/>
    <_SourceUrl xmlns="http://schemas.microsoft.com/sharepoint/v3" xsi:nil="true"/>
    <xd_ProgID xmlns="http://schemas.microsoft.com/sharepoint/v3" xsi:nil="true"/>
    <Order xmlns="http://schemas.microsoft.com/sharepoint/v3">300</Order>
    <_SharedFileIndex xmlns="http://schemas.microsoft.com/sharepoint/v3" xsi:nil="true"/>
    <MetaInfo xmlns="http://schemas.microsoft.com/sharepoint/v3" xsi:nil="true"/>
    <ContentTypeId xmlns="http://schemas.microsoft.com/sharepoint/v3">0x010100878497926FF84742887A8260E0E729F0</ContentTypeId>
  </documentManagement>
</p:properties>
</file>

<file path=customXml/itemProps1.xml><?xml version="1.0" encoding="utf-8"?>
<ds:datastoreItem xmlns:ds="http://schemas.openxmlformats.org/officeDocument/2006/customXml" ds:itemID="{1B23F64D-CA4A-4BF5-9636-FF31814D07BC}">
  <ds:schemaRefs>
    <ds:schemaRef ds:uri="http://schemas.microsoft.com/sharepoint/v3/contenttype/forms"/>
  </ds:schemaRefs>
</ds:datastoreItem>
</file>

<file path=customXml/itemProps2.xml><?xml version="1.0" encoding="utf-8"?>
<ds:datastoreItem xmlns:ds="http://schemas.openxmlformats.org/officeDocument/2006/customXml" ds:itemID="{27EA7AC5-B9C3-4667-A534-727290F91D7D}">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6307AE55-A139-4AD7-ACEE-00E455099D23}">
  <ds:schemaRefs>
    <ds:schemaRef ds:uri="http://schemas.microsoft.com/office/2006/metadata/properties"/>
    <ds:schemaRef ds:uri="http://schemas.microsoft.com/sharepoint/v3"/>
    <ds:schemaRef ds:uri="http://purl.org/dc/terms/"/>
    <ds:schemaRef ds:uri="http://schemas.openxmlformats.org/package/2006/metadata/core-properties"/>
    <ds:schemaRef ds:uri="http://schemas.microsoft.com/office/2006/documentManagement/types"/>
    <ds:schemaRef ds:uri="http://schemas.microsoft.com/office/infopath/2007/PartnerControls"/>
    <ds:schemaRef ds:uri="http://purl.org/dc/elements/1.1/"/>
    <ds:schemaRef ds:uri="http://www.w3.org/XML/1998/namespace"/>
    <ds:schemaRef ds:uri="http://purl.org/dc/dcmitype/"/>
  </ds:schemaRefs>
</ds:datastoreItem>
</file>

<file path=docProps/app.xml><?xml version="1.0" encoding="utf-8"?>
<Properties xmlns="http://schemas.openxmlformats.org/officeDocument/2006/extended-properties" xmlns:vt="http://schemas.openxmlformats.org/officeDocument/2006/docPropsVTypes">
  <Template/>
  <TotalTime>0</TotalTime>
  <Words>777</Words>
  <Application>Microsoft Office PowerPoint</Application>
  <PresentationFormat>Custom</PresentationFormat>
  <Paragraphs>242</Paragraphs>
  <Slides>18</Slides>
  <Notes>11</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18</vt:i4>
      </vt:variant>
    </vt:vector>
  </HeadingPairs>
  <TitlesOfParts>
    <vt:vector size="27" baseType="lpstr">
      <vt:lpstr>Frutiger Next LT W1G</vt:lpstr>
      <vt:lpstr>ヒラギノ角ゴ Pro W3</vt:lpstr>
      <vt:lpstr>宋体</vt:lpstr>
      <vt:lpstr>新宋体</vt:lpstr>
      <vt:lpstr>Arial</vt:lpstr>
      <vt:lpstr>Calibri</vt:lpstr>
      <vt:lpstr>Times New Roman</vt:lpstr>
      <vt:lpstr>Wingdings</vt:lpstr>
      <vt:lpstr>Autodesk Theme</vt:lpstr>
      <vt:lpstr>PowerPoint Presentation</vt:lpstr>
      <vt:lpstr>Agenda</vt:lpstr>
      <vt:lpstr>Overview </vt:lpstr>
      <vt:lpstr>Saved Viewpoint </vt:lpstr>
      <vt:lpstr>.NET API </vt:lpstr>
      <vt:lpstr>Move Camera </vt:lpstr>
      <vt:lpstr>Rotation - Euler Angles </vt:lpstr>
      <vt:lpstr>Rotation -  Quaternion</vt:lpstr>
      <vt:lpstr>Rotation3D</vt:lpstr>
      <vt:lpstr>Rotate Camera </vt:lpstr>
      <vt:lpstr> Saved Viewpoint   </vt:lpstr>
      <vt:lpstr>Demo: Iterate Saved Viewpoints </vt:lpstr>
      <vt:lpstr>Related Methods of Saved Viewpoints</vt:lpstr>
      <vt:lpstr>Demo: Create Saved Viewpoint </vt:lpstr>
      <vt:lpstr>Demo: Create Folder of Saved Viewpoints </vt:lpstr>
      <vt:lpstr>Demo: Move Saved Viewpoint to Folder </vt:lpstr>
      <vt:lpstr>Exercise</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AEC Industry Title Slide</dc:title>
  <dc:creator/>
  <cp:lastModifiedBy/>
  <cp:revision>1</cp:revision>
  <dcterms:created xsi:type="dcterms:W3CDTF">2011-06-08T12:56:09Z</dcterms:created>
  <dcterms:modified xsi:type="dcterms:W3CDTF">2015-07-29T08:04:14Z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0x0101003D62B9A716C08244A68E1D56ED354A9500A7EFD4C2F324CA44B4E995A506E2E1CF</vt:lpwstr>
  </property>
  <property fmtid="{D5CDD505-2E9C-101B-9397-08002B2CF9AE}" pid="3" name="PPT Category">
    <vt:lpwstr>2</vt:lpwstr>
  </property>
  <property fmtid="{D5CDD505-2E9C-101B-9397-08002B2CF9AE}" pid="4" name="Order">
    <vt:r8>300</vt:r8>
  </property>
  <property fmtid="{D5CDD505-2E9C-101B-9397-08002B2CF9AE}" pid="5" name="URL">
    <vt:lpwstr/>
  </property>
  <property fmtid="{D5CDD505-2E9C-101B-9397-08002B2CF9AE}" pid="6" name="Business &amp; Corporate Type">
    <vt:lpwstr>2</vt:lpwstr>
  </property>
</Properties>
</file>